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8" r:id="rId4"/>
    <p:sldId id="271" r:id="rId5"/>
    <p:sldId id="272" r:id="rId6"/>
    <p:sldId id="273" r:id="rId7"/>
    <p:sldId id="257" r:id="rId8"/>
    <p:sldId id="267" r:id="rId9"/>
    <p:sldId id="260" r:id="rId10"/>
    <p:sldId id="274" r:id="rId11"/>
    <p:sldId id="264" r:id="rId12"/>
    <p:sldId id="268" r:id="rId13"/>
    <p:sldId id="269" r:id="rId14"/>
    <p:sldId id="276" r:id="rId15"/>
    <p:sldId id="275" r:id="rId16"/>
    <p:sldId id="261" r:id="rId17"/>
    <p:sldId id="259" r:id="rId18"/>
    <p:sldId id="263" r:id="rId19"/>
    <p:sldId id="262" r:id="rId20"/>
    <p:sldId id="266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99D6A-201E-4E21-A61B-F44049FFF814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7BA43477-A895-4899-BA1D-6B8654F94A71}">
      <dgm:prSet phldrT="[Text]"/>
      <dgm:spPr/>
      <dgm:t>
        <a:bodyPr/>
        <a:lstStyle/>
        <a:p>
          <a:r>
            <a:rPr lang="ro-RO" dirty="0"/>
            <a:t> </a:t>
          </a:r>
        </a:p>
      </dgm:t>
    </dgm:pt>
    <dgm:pt modelId="{F4AC1BE2-5A18-4EDC-93CA-458E944F1B96}" type="parTrans" cxnId="{1BC1C9F1-0B91-4776-9C8F-4FC111C5289A}">
      <dgm:prSet/>
      <dgm:spPr/>
      <dgm:t>
        <a:bodyPr/>
        <a:lstStyle/>
        <a:p>
          <a:endParaRPr lang="ro-RO"/>
        </a:p>
      </dgm:t>
    </dgm:pt>
    <dgm:pt modelId="{ED3DEDBF-852A-40CA-B22A-27A50E918840}" type="sibTrans" cxnId="{1BC1C9F1-0B91-4776-9C8F-4FC111C5289A}">
      <dgm:prSet/>
      <dgm:spPr/>
      <dgm:t>
        <a:bodyPr/>
        <a:lstStyle/>
        <a:p>
          <a:endParaRPr lang="ro-RO"/>
        </a:p>
      </dgm:t>
    </dgm:pt>
    <dgm:pt modelId="{1D3747B5-D4E2-4656-9117-819F08499C69}">
      <dgm:prSet phldrT="[Text]"/>
      <dgm:spPr/>
      <dgm:t>
        <a:bodyPr/>
        <a:lstStyle/>
        <a:p>
          <a:r>
            <a:rPr lang="ro-RO" dirty="0"/>
            <a:t> </a:t>
          </a:r>
        </a:p>
      </dgm:t>
    </dgm:pt>
    <dgm:pt modelId="{34202E02-7F6B-4848-8927-776FD8C0C34D}" type="parTrans" cxnId="{F546D1F9-77FC-45E2-AAE9-BD0CAF3F7E08}">
      <dgm:prSet/>
      <dgm:spPr/>
      <dgm:t>
        <a:bodyPr/>
        <a:lstStyle/>
        <a:p>
          <a:endParaRPr lang="ro-RO"/>
        </a:p>
      </dgm:t>
    </dgm:pt>
    <dgm:pt modelId="{46257F06-2C27-4FBD-BBCA-AB8A717A6C3B}" type="sibTrans" cxnId="{F546D1F9-77FC-45E2-AAE9-BD0CAF3F7E08}">
      <dgm:prSet/>
      <dgm:spPr/>
      <dgm:t>
        <a:bodyPr/>
        <a:lstStyle/>
        <a:p>
          <a:endParaRPr lang="ro-RO"/>
        </a:p>
      </dgm:t>
    </dgm:pt>
    <dgm:pt modelId="{311E5220-4A72-4BBC-A22E-D3C0BA29B75B}">
      <dgm:prSet phldrT="[Text]"/>
      <dgm:spPr/>
      <dgm:t>
        <a:bodyPr/>
        <a:lstStyle/>
        <a:p>
          <a:r>
            <a:rPr lang="ro-RO" dirty="0"/>
            <a:t> </a:t>
          </a:r>
        </a:p>
      </dgm:t>
    </dgm:pt>
    <dgm:pt modelId="{5EF17CCB-5C74-480E-957B-58A0EBE82D47}" type="sibTrans" cxnId="{234CCB19-5361-4F19-9D85-DC2791AEB02A}">
      <dgm:prSet/>
      <dgm:spPr/>
      <dgm:t>
        <a:bodyPr/>
        <a:lstStyle/>
        <a:p>
          <a:endParaRPr lang="ro-RO"/>
        </a:p>
      </dgm:t>
    </dgm:pt>
    <dgm:pt modelId="{8FBC1EB8-04D5-41FB-84CB-D52137222CAD}" type="parTrans" cxnId="{234CCB19-5361-4F19-9D85-DC2791AEB02A}">
      <dgm:prSet/>
      <dgm:spPr/>
      <dgm:t>
        <a:bodyPr/>
        <a:lstStyle/>
        <a:p>
          <a:endParaRPr lang="ro-RO"/>
        </a:p>
      </dgm:t>
    </dgm:pt>
    <dgm:pt modelId="{D67C12B5-9C41-45D5-B1DF-3376C3B30BA6}" type="pres">
      <dgm:prSet presAssocID="{BE099D6A-201E-4E21-A61B-F44049FFF814}" presName="cycle" presStyleCnt="0">
        <dgm:presLayoutVars>
          <dgm:dir/>
          <dgm:resizeHandles val="exact"/>
        </dgm:presLayoutVars>
      </dgm:prSet>
      <dgm:spPr/>
    </dgm:pt>
    <dgm:pt modelId="{58FCE50C-D139-417B-AE51-5330FE38F499}" type="pres">
      <dgm:prSet presAssocID="{7BA43477-A895-4899-BA1D-6B8654F94A71}" presName="dummy" presStyleCnt="0"/>
      <dgm:spPr/>
    </dgm:pt>
    <dgm:pt modelId="{F2081D06-9786-420B-AA45-757264367751}" type="pres">
      <dgm:prSet presAssocID="{7BA43477-A895-4899-BA1D-6B8654F94A71}" presName="node" presStyleLbl="revTx" presStyleIdx="0" presStyleCnt="3">
        <dgm:presLayoutVars>
          <dgm:bulletEnabled val="1"/>
        </dgm:presLayoutVars>
      </dgm:prSet>
      <dgm:spPr/>
    </dgm:pt>
    <dgm:pt modelId="{74AA2D67-13F2-4068-9AD7-614F3EDF41A9}" type="pres">
      <dgm:prSet presAssocID="{ED3DEDBF-852A-40CA-B22A-27A50E918840}" presName="sibTrans" presStyleLbl="node1" presStyleIdx="0" presStyleCnt="3"/>
      <dgm:spPr/>
    </dgm:pt>
    <dgm:pt modelId="{A99B10B9-94DC-4225-98FE-81FDAC5A37D9}" type="pres">
      <dgm:prSet presAssocID="{1D3747B5-D4E2-4656-9117-819F08499C69}" presName="dummy" presStyleCnt="0"/>
      <dgm:spPr/>
    </dgm:pt>
    <dgm:pt modelId="{FCEF7489-73BD-4C5B-9153-04EDC34EF1E1}" type="pres">
      <dgm:prSet presAssocID="{1D3747B5-D4E2-4656-9117-819F08499C69}" presName="node" presStyleLbl="revTx" presStyleIdx="1" presStyleCnt="3">
        <dgm:presLayoutVars>
          <dgm:bulletEnabled val="1"/>
        </dgm:presLayoutVars>
      </dgm:prSet>
      <dgm:spPr/>
    </dgm:pt>
    <dgm:pt modelId="{D888B660-6C2A-4BB9-BCEB-32F22D6D7E3D}" type="pres">
      <dgm:prSet presAssocID="{46257F06-2C27-4FBD-BBCA-AB8A717A6C3B}" presName="sibTrans" presStyleLbl="node1" presStyleIdx="1" presStyleCnt="3"/>
      <dgm:spPr/>
    </dgm:pt>
    <dgm:pt modelId="{B0DCED39-0F9C-484D-8297-E764CF8EFF22}" type="pres">
      <dgm:prSet presAssocID="{311E5220-4A72-4BBC-A22E-D3C0BA29B75B}" presName="dummy" presStyleCnt="0"/>
      <dgm:spPr/>
    </dgm:pt>
    <dgm:pt modelId="{3BB08CCA-1940-49AF-B223-06871624D5DF}" type="pres">
      <dgm:prSet presAssocID="{311E5220-4A72-4BBC-A22E-D3C0BA29B75B}" presName="node" presStyleLbl="revTx" presStyleIdx="2" presStyleCnt="3">
        <dgm:presLayoutVars>
          <dgm:bulletEnabled val="1"/>
        </dgm:presLayoutVars>
      </dgm:prSet>
      <dgm:spPr/>
    </dgm:pt>
    <dgm:pt modelId="{49BA6D33-36C6-4D86-BEBF-52DA1CBB67F6}" type="pres">
      <dgm:prSet presAssocID="{5EF17CCB-5C74-480E-957B-58A0EBE82D47}" presName="sibTrans" presStyleLbl="node1" presStyleIdx="2" presStyleCnt="3"/>
      <dgm:spPr/>
    </dgm:pt>
  </dgm:ptLst>
  <dgm:cxnLst>
    <dgm:cxn modelId="{84DBD10C-7238-4C5F-8740-1C12CB3A9415}" type="presOf" srcId="{5EF17CCB-5C74-480E-957B-58A0EBE82D47}" destId="{49BA6D33-36C6-4D86-BEBF-52DA1CBB67F6}" srcOrd="0" destOrd="0" presId="urn:microsoft.com/office/officeart/2005/8/layout/cycle1"/>
    <dgm:cxn modelId="{234CCB19-5361-4F19-9D85-DC2791AEB02A}" srcId="{BE099D6A-201E-4E21-A61B-F44049FFF814}" destId="{311E5220-4A72-4BBC-A22E-D3C0BA29B75B}" srcOrd="2" destOrd="0" parTransId="{8FBC1EB8-04D5-41FB-84CB-D52137222CAD}" sibTransId="{5EF17CCB-5C74-480E-957B-58A0EBE82D47}"/>
    <dgm:cxn modelId="{749B741C-7057-4632-841C-2C7F79736AE7}" type="presOf" srcId="{1D3747B5-D4E2-4656-9117-819F08499C69}" destId="{FCEF7489-73BD-4C5B-9153-04EDC34EF1E1}" srcOrd="0" destOrd="0" presId="urn:microsoft.com/office/officeart/2005/8/layout/cycle1"/>
    <dgm:cxn modelId="{182B0332-3258-4CFD-8B05-7BE7E963A55F}" type="presOf" srcId="{46257F06-2C27-4FBD-BBCA-AB8A717A6C3B}" destId="{D888B660-6C2A-4BB9-BCEB-32F22D6D7E3D}" srcOrd="0" destOrd="0" presId="urn:microsoft.com/office/officeart/2005/8/layout/cycle1"/>
    <dgm:cxn modelId="{E616614F-D95B-41B6-9F48-E652FEC25A73}" type="presOf" srcId="{7BA43477-A895-4899-BA1D-6B8654F94A71}" destId="{F2081D06-9786-420B-AA45-757264367751}" srcOrd="0" destOrd="0" presId="urn:microsoft.com/office/officeart/2005/8/layout/cycle1"/>
    <dgm:cxn modelId="{D92B7A70-B9A7-4247-9B00-3D2975DFA7EE}" type="presOf" srcId="{ED3DEDBF-852A-40CA-B22A-27A50E918840}" destId="{74AA2D67-13F2-4068-9AD7-614F3EDF41A9}" srcOrd="0" destOrd="0" presId="urn:microsoft.com/office/officeart/2005/8/layout/cycle1"/>
    <dgm:cxn modelId="{831B2672-4FF4-4A12-BF01-9D2DB404A5C0}" type="presOf" srcId="{BE099D6A-201E-4E21-A61B-F44049FFF814}" destId="{D67C12B5-9C41-45D5-B1DF-3376C3B30BA6}" srcOrd="0" destOrd="0" presId="urn:microsoft.com/office/officeart/2005/8/layout/cycle1"/>
    <dgm:cxn modelId="{007169A8-602E-4BFA-A793-76379528FCB4}" type="presOf" srcId="{311E5220-4A72-4BBC-A22E-D3C0BA29B75B}" destId="{3BB08CCA-1940-49AF-B223-06871624D5DF}" srcOrd="0" destOrd="0" presId="urn:microsoft.com/office/officeart/2005/8/layout/cycle1"/>
    <dgm:cxn modelId="{1BC1C9F1-0B91-4776-9C8F-4FC111C5289A}" srcId="{BE099D6A-201E-4E21-A61B-F44049FFF814}" destId="{7BA43477-A895-4899-BA1D-6B8654F94A71}" srcOrd="0" destOrd="0" parTransId="{F4AC1BE2-5A18-4EDC-93CA-458E944F1B96}" sibTransId="{ED3DEDBF-852A-40CA-B22A-27A50E918840}"/>
    <dgm:cxn modelId="{F546D1F9-77FC-45E2-AAE9-BD0CAF3F7E08}" srcId="{BE099D6A-201E-4E21-A61B-F44049FFF814}" destId="{1D3747B5-D4E2-4656-9117-819F08499C69}" srcOrd="1" destOrd="0" parTransId="{34202E02-7F6B-4848-8927-776FD8C0C34D}" sibTransId="{46257F06-2C27-4FBD-BBCA-AB8A717A6C3B}"/>
    <dgm:cxn modelId="{094A48F7-B853-4488-833F-9AD43CAA3E98}" type="presParOf" srcId="{D67C12B5-9C41-45D5-B1DF-3376C3B30BA6}" destId="{58FCE50C-D139-417B-AE51-5330FE38F499}" srcOrd="0" destOrd="0" presId="urn:microsoft.com/office/officeart/2005/8/layout/cycle1"/>
    <dgm:cxn modelId="{9933BAED-5063-41A0-A0E3-E0D81A751176}" type="presParOf" srcId="{D67C12B5-9C41-45D5-B1DF-3376C3B30BA6}" destId="{F2081D06-9786-420B-AA45-757264367751}" srcOrd="1" destOrd="0" presId="urn:microsoft.com/office/officeart/2005/8/layout/cycle1"/>
    <dgm:cxn modelId="{5E4D4824-B4EC-4AE2-B596-6A4DF47B8567}" type="presParOf" srcId="{D67C12B5-9C41-45D5-B1DF-3376C3B30BA6}" destId="{74AA2D67-13F2-4068-9AD7-614F3EDF41A9}" srcOrd="2" destOrd="0" presId="urn:microsoft.com/office/officeart/2005/8/layout/cycle1"/>
    <dgm:cxn modelId="{6BB25655-3DBA-4803-8114-36E0B6F6703E}" type="presParOf" srcId="{D67C12B5-9C41-45D5-B1DF-3376C3B30BA6}" destId="{A99B10B9-94DC-4225-98FE-81FDAC5A37D9}" srcOrd="3" destOrd="0" presId="urn:microsoft.com/office/officeart/2005/8/layout/cycle1"/>
    <dgm:cxn modelId="{7F400BF4-C5B4-463D-8133-35B841F4790C}" type="presParOf" srcId="{D67C12B5-9C41-45D5-B1DF-3376C3B30BA6}" destId="{FCEF7489-73BD-4C5B-9153-04EDC34EF1E1}" srcOrd="4" destOrd="0" presId="urn:microsoft.com/office/officeart/2005/8/layout/cycle1"/>
    <dgm:cxn modelId="{73A312A9-0159-49FB-B35B-F18892FE0192}" type="presParOf" srcId="{D67C12B5-9C41-45D5-B1DF-3376C3B30BA6}" destId="{D888B660-6C2A-4BB9-BCEB-32F22D6D7E3D}" srcOrd="5" destOrd="0" presId="urn:microsoft.com/office/officeart/2005/8/layout/cycle1"/>
    <dgm:cxn modelId="{5C0EC11E-70E1-4D28-977A-4473B921D105}" type="presParOf" srcId="{D67C12B5-9C41-45D5-B1DF-3376C3B30BA6}" destId="{B0DCED39-0F9C-484D-8297-E764CF8EFF22}" srcOrd="6" destOrd="0" presId="urn:microsoft.com/office/officeart/2005/8/layout/cycle1"/>
    <dgm:cxn modelId="{CA109B38-E5AF-44B6-B12C-E9962EFA00C5}" type="presParOf" srcId="{D67C12B5-9C41-45D5-B1DF-3376C3B30BA6}" destId="{3BB08CCA-1940-49AF-B223-06871624D5DF}" srcOrd="7" destOrd="0" presId="urn:microsoft.com/office/officeart/2005/8/layout/cycle1"/>
    <dgm:cxn modelId="{B32C3FCD-F48B-4208-BB2B-D0C834761B40}" type="presParOf" srcId="{D67C12B5-9C41-45D5-B1DF-3376C3B30BA6}" destId="{49BA6D33-36C6-4D86-BEBF-52DA1CBB67F6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DC3B89-C3FA-4CFE-AAE6-93024EC07741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73CC4D11-D54A-48A3-9006-41E76C3BE29B}">
      <dgm:prSet phldrT="[Text]"/>
      <dgm:spPr/>
      <dgm:t>
        <a:bodyPr/>
        <a:lstStyle/>
        <a:p>
          <a:r>
            <a:rPr lang="ro-RO" dirty="0"/>
            <a:t>An I</a:t>
          </a:r>
        </a:p>
      </dgm:t>
    </dgm:pt>
    <dgm:pt modelId="{8386D540-9BE1-4AAB-B637-4A0D6D7AAD8E}" type="parTrans" cxnId="{6CC85349-88FA-40B0-AD4B-279DD5B2D14D}">
      <dgm:prSet/>
      <dgm:spPr/>
      <dgm:t>
        <a:bodyPr/>
        <a:lstStyle/>
        <a:p>
          <a:endParaRPr lang="ro-RO"/>
        </a:p>
      </dgm:t>
    </dgm:pt>
    <dgm:pt modelId="{EFB3AFE2-EF8C-42B2-A254-5ADF80024324}" type="sibTrans" cxnId="{6CC85349-88FA-40B0-AD4B-279DD5B2D14D}">
      <dgm:prSet/>
      <dgm:spPr/>
      <dgm:t>
        <a:bodyPr/>
        <a:lstStyle/>
        <a:p>
          <a:endParaRPr lang="ro-RO"/>
        </a:p>
      </dgm:t>
    </dgm:pt>
    <dgm:pt modelId="{42E2FA49-F347-4077-8807-B84DCC4A349A}">
      <dgm:prSet phldrT="[Text]"/>
      <dgm:spPr/>
      <dgm:t>
        <a:bodyPr/>
        <a:lstStyle/>
        <a:p>
          <a:r>
            <a:rPr lang="ro-RO" dirty="0"/>
            <a:t>An II</a:t>
          </a:r>
        </a:p>
      </dgm:t>
    </dgm:pt>
    <dgm:pt modelId="{5A99D54B-60F6-4E15-B7B2-D4DB1EC37B46}" type="parTrans" cxnId="{0221AA1F-D3C4-486C-90DB-EA76B8A5E4F8}">
      <dgm:prSet/>
      <dgm:spPr/>
      <dgm:t>
        <a:bodyPr/>
        <a:lstStyle/>
        <a:p>
          <a:endParaRPr lang="ro-RO"/>
        </a:p>
      </dgm:t>
    </dgm:pt>
    <dgm:pt modelId="{C8E9B091-9AF6-4E32-B411-396CC9EE5993}" type="sibTrans" cxnId="{0221AA1F-D3C4-486C-90DB-EA76B8A5E4F8}">
      <dgm:prSet/>
      <dgm:spPr/>
      <dgm:t>
        <a:bodyPr/>
        <a:lstStyle/>
        <a:p>
          <a:endParaRPr lang="ro-RO"/>
        </a:p>
      </dgm:t>
    </dgm:pt>
    <dgm:pt modelId="{2A8A1EC8-D75F-4367-9907-8CC62E541220}">
      <dgm:prSet phldrT="[Text]"/>
      <dgm:spPr/>
      <dgm:t>
        <a:bodyPr/>
        <a:lstStyle/>
        <a:p>
          <a:r>
            <a:rPr lang="ro-RO" dirty="0"/>
            <a:t>An III</a:t>
          </a:r>
        </a:p>
      </dgm:t>
    </dgm:pt>
    <dgm:pt modelId="{F8CA3CB2-0A24-478A-B8E8-0FE9444EC5D7}" type="parTrans" cxnId="{4A620BA1-DF4C-483E-BE05-73F4B96FF836}">
      <dgm:prSet/>
      <dgm:spPr/>
      <dgm:t>
        <a:bodyPr/>
        <a:lstStyle/>
        <a:p>
          <a:endParaRPr lang="ro-RO"/>
        </a:p>
      </dgm:t>
    </dgm:pt>
    <dgm:pt modelId="{E44F0DCE-1D2E-4B0C-A356-04ABA126455C}" type="sibTrans" cxnId="{4A620BA1-DF4C-483E-BE05-73F4B96FF836}">
      <dgm:prSet/>
      <dgm:spPr/>
      <dgm:t>
        <a:bodyPr/>
        <a:lstStyle/>
        <a:p>
          <a:endParaRPr lang="ro-RO"/>
        </a:p>
      </dgm:t>
    </dgm:pt>
    <dgm:pt modelId="{49547BB7-BCE4-4492-8A4D-902EE3FACDA9}">
      <dgm:prSet phldrT="[Text]"/>
      <dgm:spPr/>
      <dgm:t>
        <a:bodyPr/>
        <a:lstStyle/>
        <a:p>
          <a:r>
            <a:rPr lang="ro-RO" dirty="0"/>
            <a:t>An IV</a:t>
          </a:r>
        </a:p>
      </dgm:t>
    </dgm:pt>
    <dgm:pt modelId="{3502465A-0C61-4A5F-B4D7-45B2F13EA174}" type="parTrans" cxnId="{CEBB4065-C28D-40E9-8AE3-96FD987BD0A4}">
      <dgm:prSet/>
      <dgm:spPr/>
      <dgm:t>
        <a:bodyPr/>
        <a:lstStyle/>
        <a:p>
          <a:endParaRPr lang="ro-RO"/>
        </a:p>
      </dgm:t>
    </dgm:pt>
    <dgm:pt modelId="{87ABD937-C477-465B-91F7-2C41F035F31C}" type="sibTrans" cxnId="{CEBB4065-C28D-40E9-8AE3-96FD987BD0A4}">
      <dgm:prSet/>
      <dgm:spPr/>
      <dgm:t>
        <a:bodyPr/>
        <a:lstStyle/>
        <a:p>
          <a:endParaRPr lang="ro-RO"/>
        </a:p>
      </dgm:t>
    </dgm:pt>
    <dgm:pt modelId="{AC7B9683-1B06-4C5E-9DD0-492A0497DE11}" type="pres">
      <dgm:prSet presAssocID="{C4DC3B89-C3FA-4CFE-AAE6-93024EC07741}" presName="Name0" presStyleCnt="0">
        <dgm:presLayoutVars>
          <dgm:dir/>
          <dgm:animLvl val="lvl"/>
          <dgm:resizeHandles val="exact"/>
        </dgm:presLayoutVars>
      </dgm:prSet>
      <dgm:spPr/>
    </dgm:pt>
    <dgm:pt modelId="{4C702BF1-0A8A-4B75-916B-5E4F4874573B}" type="pres">
      <dgm:prSet presAssocID="{C4DC3B89-C3FA-4CFE-AAE6-93024EC07741}" presName="dummy" presStyleCnt="0"/>
      <dgm:spPr/>
    </dgm:pt>
    <dgm:pt modelId="{209055A1-304B-4973-BA14-4B692FF0D5E8}" type="pres">
      <dgm:prSet presAssocID="{C4DC3B89-C3FA-4CFE-AAE6-93024EC07741}" presName="linH" presStyleCnt="0"/>
      <dgm:spPr/>
    </dgm:pt>
    <dgm:pt modelId="{459A2850-3C6E-43A1-A4EB-6CD82397901B}" type="pres">
      <dgm:prSet presAssocID="{C4DC3B89-C3FA-4CFE-AAE6-93024EC07741}" presName="padding1" presStyleCnt="0"/>
      <dgm:spPr/>
    </dgm:pt>
    <dgm:pt modelId="{0DB53FBB-132A-4187-8B6E-87F245F54D38}" type="pres">
      <dgm:prSet presAssocID="{73CC4D11-D54A-48A3-9006-41E76C3BE29B}" presName="linV" presStyleCnt="0"/>
      <dgm:spPr/>
    </dgm:pt>
    <dgm:pt modelId="{F86FAA76-AC52-4D18-99DA-6E4A375DBE20}" type="pres">
      <dgm:prSet presAssocID="{73CC4D11-D54A-48A3-9006-41E76C3BE29B}" presName="spVertical1" presStyleCnt="0"/>
      <dgm:spPr/>
    </dgm:pt>
    <dgm:pt modelId="{1A9CCE60-FC10-4D5D-991C-7B1AC9098085}" type="pres">
      <dgm:prSet presAssocID="{73CC4D11-D54A-48A3-9006-41E76C3BE29B}" presName="par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ED30C96-9163-4108-A5CB-04388804476C}" type="pres">
      <dgm:prSet presAssocID="{73CC4D11-D54A-48A3-9006-41E76C3BE29B}" presName="spVertical2" presStyleCnt="0"/>
      <dgm:spPr/>
    </dgm:pt>
    <dgm:pt modelId="{751CAF45-EB7B-4C22-96F5-CD1A17037241}" type="pres">
      <dgm:prSet presAssocID="{73CC4D11-D54A-48A3-9006-41E76C3BE29B}" presName="spVertical3" presStyleCnt="0"/>
      <dgm:spPr/>
    </dgm:pt>
    <dgm:pt modelId="{E2B7B2B7-634D-4FF9-BA63-A940CCB3999E}" type="pres">
      <dgm:prSet presAssocID="{EFB3AFE2-EF8C-42B2-A254-5ADF80024324}" presName="space" presStyleCnt="0"/>
      <dgm:spPr/>
    </dgm:pt>
    <dgm:pt modelId="{5BC89AD7-651F-425D-AE75-C5A51923EDDA}" type="pres">
      <dgm:prSet presAssocID="{42E2FA49-F347-4077-8807-B84DCC4A349A}" presName="linV" presStyleCnt="0"/>
      <dgm:spPr/>
    </dgm:pt>
    <dgm:pt modelId="{ED383794-77B3-47AD-A7EC-C56FB706C74C}" type="pres">
      <dgm:prSet presAssocID="{42E2FA49-F347-4077-8807-B84DCC4A349A}" presName="spVertical1" presStyleCnt="0"/>
      <dgm:spPr/>
    </dgm:pt>
    <dgm:pt modelId="{90728162-29BC-4D07-B6D0-61903BB1A067}" type="pres">
      <dgm:prSet presAssocID="{42E2FA49-F347-4077-8807-B84DCC4A349A}" presName="par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0ABA80F-A675-4865-AB51-5128159C99C1}" type="pres">
      <dgm:prSet presAssocID="{42E2FA49-F347-4077-8807-B84DCC4A349A}" presName="spVertical2" presStyleCnt="0"/>
      <dgm:spPr/>
    </dgm:pt>
    <dgm:pt modelId="{CD1F467C-2E60-4DC9-BC4B-48680E989926}" type="pres">
      <dgm:prSet presAssocID="{42E2FA49-F347-4077-8807-B84DCC4A349A}" presName="spVertical3" presStyleCnt="0"/>
      <dgm:spPr/>
    </dgm:pt>
    <dgm:pt modelId="{F4C01DE8-6644-4127-8824-37A673C23DCD}" type="pres">
      <dgm:prSet presAssocID="{C8E9B091-9AF6-4E32-B411-396CC9EE5993}" presName="space" presStyleCnt="0"/>
      <dgm:spPr/>
    </dgm:pt>
    <dgm:pt modelId="{A1997739-D52F-450A-B48C-676CF8EB4F32}" type="pres">
      <dgm:prSet presAssocID="{2A8A1EC8-D75F-4367-9907-8CC62E541220}" presName="linV" presStyleCnt="0"/>
      <dgm:spPr/>
    </dgm:pt>
    <dgm:pt modelId="{75106B31-C5D0-4444-8E9D-9EB78FC451D9}" type="pres">
      <dgm:prSet presAssocID="{2A8A1EC8-D75F-4367-9907-8CC62E541220}" presName="spVertical1" presStyleCnt="0"/>
      <dgm:spPr/>
    </dgm:pt>
    <dgm:pt modelId="{C70CA815-2C82-4525-85D2-9532A4D61FB9}" type="pres">
      <dgm:prSet presAssocID="{2A8A1EC8-D75F-4367-9907-8CC62E541220}" presName="par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D212015-FFAA-4104-BD2A-7EF9113DB330}" type="pres">
      <dgm:prSet presAssocID="{2A8A1EC8-D75F-4367-9907-8CC62E541220}" presName="spVertical2" presStyleCnt="0"/>
      <dgm:spPr/>
    </dgm:pt>
    <dgm:pt modelId="{612069D1-98BF-4C7A-A505-A17B6970D4A8}" type="pres">
      <dgm:prSet presAssocID="{2A8A1EC8-D75F-4367-9907-8CC62E541220}" presName="spVertical3" presStyleCnt="0"/>
      <dgm:spPr/>
    </dgm:pt>
    <dgm:pt modelId="{1C0C3810-FF04-4EFD-A9FE-9C42320749C7}" type="pres">
      <dgm:prSet presAssocID="{E44F0DCE-1D2E-4B0C-A356-04ABA126455C}" presName="space" presStyleCnt="0"/>
      <dgm:spPr/>
    </dgm:pt>
    <dgm:pt modelId="{B32CD0DB-7DCE-43FF-A92E-3A8F141370A2}" type="pres">
      <dgm:prSet presAssocID="{49547BB7-BCE4-4492-8A4D-902EE3FACDA9}" presName="linV" presStyleCnt="0"/>
      <dgm:spPr/>
    </dgm:pt>
    <dgm:pt modelId="{391D83AD-6585-417D-8865-63DC83879B09}" type="pres">
      <dgm:prSet presAssocID="{49547BB7-BCE4-4492-8A4D-902EE3FACDA9}" presName="spVertical1" presStyleCnt="0"/>
      <dgm:spPr/>
    </dgm:pt>
    <dgm:pt modelId="{07731C53-7027-44A8-8FAD-F3C21B85887D}" type="pres">
      <dgm:prSet presAssocID="{49547BB7-BCE4-4492-8A4D-902EE3FACDA9}" presName="par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E7E76ED8-EA74-46CB-B6C2-0FABF14AAE12}" type="pres">
      <dgm:prSet presAssocID="{49547BB7-BCE4-4492-8A4D-902EE3FACDA9}" presName="spVertical2" presStyleCnt="0"/>
      <dgm:spPr/>
    </dgm:pt>
    <dgm:pt modelId="{27497950-4160-4FA6-A208-5C5CF544B27F}" type="pres">
      <dgm:prSet presAssocID="{49547BB7-BCE4-4492-8A4D-902EE3FACDA9}" presName="spVertical3" presStyleCnt="0"/>
      <dgm:spPr/>
    </dgm:pt>
    <dgm:pt modelId="{4FDD1558-FB3E-4775-B98F-7A9F3E7433BE}" type="pres">
      <dgm:prSet presAssocID="{C4DC3B89-C3FA-4CFE-AAE6-93024EC07741}" presName="padding2" presStyleCnt="0"/>
      <dgm:spPr/>
    </dgm:pt>
    <dgm:pt modelId="{99E9408B-749F-4471-8983-992CF15F3F80}" type="pres">
      <dgm:prSet presAssocID="{C4DC3B89-C3FA-4CFE-AAE6-93024EC07741}" presName="negArrow" presStyleCnt="0"/>
      <dgm:spPr/>
    </dgm:pt>
    <dgm:pt modelId="{EA015AFB-EFCA-4608-8720-EF9C7242CE8D}" type="pres">
      <dgm:prSet presAssocID="{C4DC3B89-C3FA-4CFE-AAE6-93024EC07741}" presName="backgroundArrow" presStyleLbl="node1" presStyleIdx="0" presStyleCnt="1" custScaleY="74034" custLinFactNeighborX="871" custLinFactNeighborY="11442"/>
      <dgm:spPr>
        <a:solidFill>
          <a:srgbClr val="00B050"/>
        </a:solidFill>
        <a:ln>
          <a:solidFill>
            <a:srgbClr val="00B050"/>
          </a:solidFill>
        </a:ln>
      </dgm:spPr>
    </dgm:pt>
  </dgm:ptLst>
  <dgm:cxnLst>
    <dgm:cxn modelId="{0221AA1F-D3C4-486C-90DB-EA76B8A5E4F8}" srcId="{C4DC3B89-C3FA-4CFE-AAE6-93024EC07741}" destId="{42E2FA49-F347-4077-8807-B84DCC4A349A}" srcOrd="1" destOrd="0" parTransId="{5A99D54B-60F6-4E15-B7B2-D4DB1EC37B46}" sibTransId="{C8E9B091-9AF6-4E32-B411-396CC9EE5993}"/>
    <dgm:cxn modelId="{25C82336-9FED-4239-8A3C-381464560B8D}" type="presOf" srcId="{42E2FA49-F347-4077-8807-B84DCC4A349A}" destId="{90728162-29BC-4D07-B6D0-61903BB1A067}" srcOrd="0" destOrd="0" presId="urn:microsoft.com/office/officeart/2005/8/layout/hProcess3"/>
    <dgm:cxn modelId="{D7A4CF61-7251-4212-8748-BAC461DB7135}" type="presOf" srcId="{2A8A1EC8-D75F-4367-9907-8CC62E541220}" destId="{C70CA815-2C82-4525-85D2-9532A4D61FB9}" srcOrd="0" destOrd="0" presId="urn:microsoft.com/office/officeart/2005/8/layout/hProcess3"/>
    <dgm:cxn modelId="{CEBB4065-C28D-40E9-8AE3-96FD987BD0A4}" srcId="{C4DC3B89-C3FA-4CFE-AAE6-93024EC07741}" destId="{49547BB7-BCE4-4492-8A4D-902EE3FACDA9}" srcOrd="3" destOrd="0" parTransId="{3502465A-0C61-4A5F-B4D7-45B2F13EA174}" sibTransId="{87ABD937-C477-465B-91F7-2C41F035F31C}"/>
    <dgm:cxn modelId="{6CC85349-88FA-40B0-AD4B-279DD5B2D14D}" srcId="{C4DC3B89-C3FA-4CFE-AAE6-93024EC07741}" destId="{73CC4D11-D54A-48A3-9006-41E76C3BE29B}" srcOrd="0" destOrd="0" parTransId="{8386D540-9BE1-4AAB-B637-4A0D6D7AAD8E}" sibTransId="{EFB3AFE2-EF8C-42B2-A254-5ADF80024324}"/>
    <dgm:cxn modelId="{9B4EE79D-BE80-4E9F-B36F-76FCCBC32232}" type="presOf" srcId="{49547BB7-BCE4-4492-8A4D-902EE3FACDA9}" destId="{07731C53-7027-44A8-8FAD-F3C21B85887D}" srcOrd="0" destOrd="0" presId="urn:microsoft.com/office/officeart/2005/8/layout/hProcess3"/>
    <dgm:cxn modelId="{4A620BA1-DF4C-483E-BE05-73F4B96FF836}" srcId="{C4DC3B89-C3FA-4CFE-AAE6-93024EC07741}" destId="{2A8A1EC8-D75F-4367-9907-8CC62E541220}" srcOrd="2" destOrd="0" parTransId="{F8CA3CB2-0A24-478A-B8E8-0FE9444EC5D7}" sibTransId="{E44F0DCE-1D2E-4B0C-A356-04ABA126455C}"/>
    <dgm:cxn modelId="{65C114C4-B4FC-4472-8BC4-EB786E62B707}" type="presOf" srcId="{C4DC3B89-C3FA-4CFE-AAE6-93024EC07741}" destId="{AC7B9683-1B06-4C5E-9DD0-492A0497DE11}" srcOrd="0" destOrd="0" presId="urn:microsoft.com/office/officeart/2005/8/layout/hProcess3"/>
    <dgm:cxn modelId="{32B54DE1-0C42-4431-AB36-9F207830AD0B}" type="presOf" srcId="{73CC4D11-D54A-48A3-9006-41E76C3BE29B}" destId="{1A9CCE60-FC10-4D5D-991C-7B1AC9098085}" srcOrd="0" destOrd="0" presId="urn:microsoft.com/office/officeart/2005/8/layout/hProcess3"/>
    <dgm:cxn modelId="{48595537-C2E2-4F04-98BD-F76DA06AFDCD}" type="presParOf" srcId="{AC7B9683-1B06-4C5E-9DD0-492A0497DE11}" destId="{4C702BF1-0A8A-4B75-916B-5E4F4874573B}" srcOrd="0" destOrd="0" presId="urn:microsoft.com/office/officeart/2005/8/layout/hProcess3"/>
    <dgm:cxn modelId="{6A8C2C53-F00C-45FE-9972-7A3028D5FAAA}" type="presParOf" srcId="{AC7B9683-1B06-4C5E-9DD0-492A0497DE11}" destId="{209055A1-304B-4973-BA14-4B692FF0D5E8}" srcOrd="1" destOrd="0" presId="urn:microsoft.com/office/officeart/2005/8/layout/hProcess3"/>
    <dgm:cxn modelId="{0317DE09-CF83-46FA-864A-E8C9EA8FD7C4}" type="presParOf" srcId="{209055A1-304B-4973-BA14-4B692FF0D5E8}" destId="{459A2850-3C6E-43A1-A4EB-6CD82397901B}" srcOrd="0" destOrd="0" presId="urn:microsoft.com/office/officeart/2005/8/layout/hProcess3"/>
    <dgm:cxn modelId="{CDF42DC5-B5C8-4CE7-AC81-C575E10B1F90}" type="presParOf" srcId="{209055A1-304B-4973-BA14-4B692FF0D5E8}" destId="{0DB53FBB-132A-4187-8B6E-87F245F54D38}" srcOrd="1" destOrd="0" presId="urn:microsoft.com/office/officeart/2005/8/layout/hProcess3"/>
    <dgm:cxn modelId="{A64CA63C-C0FC-479F-9147-6A6DE158F2C8}" type="presParOf" srcId="{0DB53FBB-132A-4187-8B6E-87F245F54D38}" destId="{F86FAA76-AC52-4D18-99DA-6E4A375DBE20}" srcOrd="0" destOrd="0" presId="urn:microsoft.com/office/officeart/2005/8/layout/hProcess3"/>
    <dgm:cxn modelId="{5608CB30-93D3-4471-BED8-90F59364418E}" type="presParOf" srcId="{0DB53FBB-132A-4187-8B6E-87F245F54D38}" destId="{1A9CCE60-FC10-4D5D-991C-7B1AC9098085}" srcOrd="1" destOrd="0" presId="urn:microsoft.com/office/officeart/2005/8/layout/hProcess3"/>
    <dgm:cxn modelId="{269BE316-15DC-4341-A326-BC2FAEDBDC27}" type="presParOf" srcId="{0DB53FBB-132A-4187-8B6E-87F245F54D38}" destId="{3ED30C96-9163-4108-A5CB-04388804476C}" srcOrd="2" destOrd="0" presId="urn:microsoft.com/office/officeart/2005/8/layout/hProcess3"/>
    <dgm:cxn modelId="{5B1B448F-4235-406A-BF00-9A0669FFA6FC}" type="presParOf" srcId="{0DB53FBB-132A-4187-8B6E-87F245F54D38}" destId="{751CAF45-EB7B-4C22-96F5-CD1A17037241}" srcOrd="3" destOrd="0" presId="urn:microsoft.com/office/officeart/2005/8/layout/hProcess3"/>
    <dgm:cxn modelId="{8FF2D0C3-40ED-4E2D-8E9F-8C05298C4227}" type="presParOf" srcId="{209055A1-304B-4973-BA14-4B692FF0D5E8}" destId="{E2B7B2B7-634D-4FF9-BA63-A940CCB3999E}" srcOrd="2" destOrd="0" presId="urn:microsoft.com/office/officeart/2005/8/layout/hProcess3"/>
    <dgm:cxn modelId="{E5F844C1-67FB-4A43-9AA6-AAACE23B85F2}" type="presParOf" srcId="{209055A1-304B-4973-BA14-4B692FF0D5E8}" destId="{5BC89AD7-651F-425D-AE75-C5A51923EDDA}" srcOrd="3" destOrd="0" presId="urn:microsoft.com/office/officeart/2005/8/layout/hProcess3"/>
    <dgm:cxn modelId="{673AFF49-5E69-48DE-92A3-10D79F2ED6B4}" type="presParOf" srcId="{5BC89AD7-651F-425D-AE75-C5A51923EDDA}" destId="{ED383794-77B3-47AD-A7EC-C56FB706C74C}" srcOrd="0" destOrd="0" presId="urn:microsoft.com/office/officeart/2005/8/layout/hProcess3"/>
    <dgm:cxn modelId="{2620F0D0-22B6-4112-A1D3-0E5C63F61ABA}" type="presParOf" srcId="{5BC89AD7-651F-425D-AE75-C5A51923EDDA}" destId="{90728162-29BC-4D07-B6D0-61903BB1A067}" srcOrd="1" destOrd="0" presId="urn:microsoft.com/office/officeart/2005/8/layout/hProcess3"/>
    <dgm:cxn modelId="{219847EB-2AEE-48B0-92F3-16FB9674A311}" type="presParOf" srcId="{5BC89AD7-651F-425D-AE75-C5A51923EDDA}" destId="{E0ABA80F-A675-4865-AB51-5128159C99C1}" srcOrd="2" destOrd="0" presId="urn:microsoft.com/office/officeart/2005/8/layout/hProcess3"/>
    <dgm:cxn modelId="{A928890C-33A7-40E3-9D8C-D41792F3E8F3}" type="presParOf" srcId="{5BC89AD7-651F-425D-AE75-C5A51923EDDA}" destId="{CD1F467C-2E60-4DC9-BC4B-48680E989926}" srcOrd="3" destOrd="0" presId="urn:microsoft.com/office/officeart/2005/8/layout/hProcess3"/>
    <dgm:cxn modelId="{2D98E49B-3DE5-4846-9850-9EDF115A5505}" type="presParOf" srcId="{209055A1-304B-4973-BA14-4B692FF0D5E8}" destId="{F4C01DE8-6644-4127-8824-37A673C23DCD}" srcOrd="4" destOrd="0" presId="urn:microsoft.com/office/officeart/2005/8/layout/hProcess3"/>
    <dgm:cxn modelId="{F7773761-00C9-4CAA-B2A7-1597A8CD0E18}" type="presParOf" srcId="{209055A1-304B-4973-BA14-4B692FF0D5E8}" destId="{A1997739-D52F-450A-B48C-676CF8EB4F32}" srcOrd="5" destOrd="0" presId="urn:microsoft.com/office/officeart/2005/8/layout/hProcess3"/>
    <dgm:cxn modelId="{4DD5C443-4F22-42CC-B0D7-C2DC8E25DC4F}" type="presParOf" srcId="{A1997739-D52F-450A-B48C-676CF8EB4F32}" destId="{75106B31-C5D0-4444-8E9D-9EB78FC451D9}" srcOrd="0" destOrd="0" presId="urn:microsoft.com/office/officeart/2005/8/layout/hProcess3"/>
    <dgm:cxn modelId="{C1EB354E-94C0-47C5-A18D-E4BA6EE778D3}" type="presParOf" srcId="{A1997739-D52F-450A-B48C-676CF8EB4F32}" destId="{C70CA815-2C82-4525-85D2-9532A4D61FB9}" srcOrd="1" destOrd="0" presId="urn:microsoft.com/office/officeart/2005/8/layout/hProcess3"/>
    <dgm:cxn modelId="{D2800A3E-B96F-450B-81B9-3231905B4CE1}" type="presParOf" srcId="{A1997739-D52F-450A-B48C-676CF8EB4F32}" destId="{6D212015-FFAA-4104-BD2A-7EF9113DB330}" srcOrd="2" destOrd="0" presId="urn:microsoft.com/office/officeart/2005/8/layout/hProcess3"/>
    <dgm:cxn modelId="{B09F6939-1997-4882-B534-2D650184B634}" type="presParOf" srcId="{A1997739-D52F-450A-B48C-676CF8EB4F32}" destId="{612069D1-98BF-4C7A-A505-A17B6970D4A8}" srcOrd="3" destOrd="0" presId="urn:microsoft.com/office/officeart/2005/8/layout/hProcess3"/>
    <dgm:cxn modelId="{B3F632FC-09AD-4F96-9323-48A4A32F2FD0}" type="presParOf" srcId="{209055A1-304B-4973-BA14-4B692FF0D5E8}" destId="{1C0C3810-FF04-4EFD-A9FE-9C42320749C7}" srcOrd="6" destOrd="0" presId="urn:microsoft.com/office/officeart/2005/8/layout/hProcess3"/>
    <dgm:cxn modelId="{1084BE68-03BA-41BF-8496-CA5C36BF032F}" type="presParOf" srcId="{209055A1-304B-4973-BA14-4B692FF0D5E8}" destId="{B32CD0DB-7DCE-43FF-A92E-3A8F141370A2}" srcOrd="7" destOrd="0" presId="urn:microsoft.com/office/officeart/2005/8/layout/hProcess3"/>
    <dgm:cxn modelId="{3EBC27F2-C507-4C12-9154-A3526ED2368B}" type="presParOf" srcId="{B32CD0DB-7DCE-43FF-A92E-3A8F141370A2}" destId="{391D83AD-6585-417D-8865-63DC83879B09}" srcOrd="0" destOrd="0" presId="urn:microsoft.com/office/officeart/2005/8/layout/hProcess3"/>
    <dgm:cxn modelId="{F8DD88BE-F39A-4E55-8C44-3632F927D3B7}" type="presParOf" srcId="{B32CD0DB-7DCE-43FF-A92E-3A8F141370A2}" destId="{07731C53-7027-44A8-8FAD-F3C21B85887D}" srcOrd="1" destOrd="0" presId="urn:microsoft.com/office/officeart/2005/8/layout/hProcess3"/>
    <dgm:cxn modelId="{FB5F5076-7B81-4B3D-9209-B0E021D7FB8E}" type="presParOf" srcId="{B32CD0DB-7DCE-43FF-A92E-3A8F141370A2}" destId="{E7E76ED8-EA74-46CB-B6C2-0FABF14AAE12}" srcOrd="2" destOrd="0" presId="urn:microsoft.com/office/officeart/2005/8/layout/hProcess3"/>
    <dgm:cxn modelId="{B9F4DBD6-C35E-4BFD-8AAC-80E8DD60065A}" type="presParOf" srcId="{B32CD0DB-7DCE-43FF-A92E-3A8F141370A2}" destId="{27497950-4160-4FA6-A208-5C5CF544B27F}" srcOrd="3" destOrd="0" presId="urn:microsoft.com/office/officeart/2005/8/layout/hProcess3"/>
    <dgm:cxn modelId="{08A9FEE5-EA7E-4F0A-8573-5400116BEE7F}" type="presParOf" srcId="{209055A1-304B-4973-BA14-4B692FF0D5E8}" destId="{4FDD1558-FB3E-4775-B98F-7A9F3E7433BE}" srcOrd="8" destOrd="0" presId="urn:microsoft.com/office/officeart/2005/8/layout/hProcess3"/>
    <dgm:cxn modelId="{7743092C-E464-44BC-A13C-F6A30F05316D}" type="presParOf" srcId="{209055A1-304B-4973-BA14-4B692FF0D5E8}" destId="{99E9408B-749F-4471-8983-992CF15F3F80}" srcOrd="9" destOrd="0" presId="urn:microsoft.com/office/officeart/2005/8/layout/hProcess3"/>
    <dgm:cxn modelId="{33645C9C-2611-4BA0-A20C-DE009EB790DF}" type="presParOf" srcId="{209055A1-304B-4973-BA14-4B692FF0D5E8}" destId="{EA015AFB-EFCA-4608-8720-EF9C7242CE8D}" srcOrd="10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81D06-9786-420B-AA45-757264367751}">
      <dsp:nvSpPr>
        <dsp:cNvPr id="0" name=""/>
        <dsp:cNvSpPr/>
      </dsp:nvSpPr>
      <dsp:spPr>
        <a:xfrm>
          <a:off x="2262347" y="258630"/>
          <a:ext cx="1316885" cy="1316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6500" kern="1200" dirty="0"/>
            <a:t> </a:t>
          </a:r>
        </a:p>
      </dsp:txBody>
      <dsp:txXfrm>
        <a:off x="2262347" y="258630"/>
        <a:ext cx="1316885" cy="1316885"/>
      </dsp:txXfrm>
    </dsp:sp>
    <dsp:sp modelId="{74AA2D67-13F2-4068-9AD7-614F3EDF41A9}">
      <dsp:nvSpPr>
        <dsp:cNvPr id="0" name=""/>
        <dsp:cNvSpPr/>
      </dsp:nvSpPr>
      <dsp:spPr>
        <a:xfrm>
          <a:off x="254538" y="-997"/>
          <a:ext cx="3115898" cy="3115898"/>
        </a:xfrm>
        <a:prstGeom prst="circularArrow">
          <a:avLst>
            <a:gd name="adj1" fmla="val 8241"/>
            <a:gd name="adj2" fmla="val 575513"/>
            <a:gd name="adj3" fmla="val 2966620"/>
            <a:gd name="adj4" fmla="val 49870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F7489-73BD-4C5B-9153-04EDC34EF1E1}">
      <dsp:nvSpPr>
        <dsp:cNvPr id="0" name=""/>
        <dsp:cNvSpPr/>
      </dsp:nvSpPr>
      <dsp:spPr>
        <a:xfrm>
          <a:off x="1154045" y="2178266"/>
          <a:ext cx="1316885" cy="1316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6500" kern="1200" dirty="0"/>
            <a:t> </a:t>
          </a:r>
        </a:p>
      </dsp:txBody>
      <dsp:txXfrm>
        <a:off x="1154045" y="2178266"/>
        <a:ext cx="1316885" cy="1316885"/>
      </dsp:txXfrm>
    </dsp:sp>
    <dsp:sp modelId="{D888B660-6C2A-4BB9-BCEB-32F22D6D7E3D}">
      <dsp:nvSpPr>
        <dsp:cNvPr id="0" name=""/>
        <dsp:cNvSpPr/>
      </dsp:nvSpPr>
      <dsp:spPr>
        <a:xfrm>
          <a:off x="254538" y="-997"/>
          <a:ext cx="3115898" cy="3115898"/>
        </a:xfrm>
        <a:prstGeom prst="circularArrow">
          <a:avLst>
            <a:gd name="adj1" fmla="val 8241"/>
            <a:gd name="adj2" fmla="val 575513"/>
            <a:gd name="adj3" fmla="val 10174617"/>
            <a:gd name="adj4" fmla="val 7257867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08CCA-1940-49AF-B223-06871624D5DF}">
      <dsp:nvSpPr>
        <dsp:cNvPr id="0" name=""/>
        <dsp:cNvSpPr/>
      </dsp:nvSpPr>
      <dsp:spPr>
        <a:xfrm>
          <a:off x="45742" y="258630"/>
          <a:ext cx="1316885" cy="1316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6500" kern="1200" dirty="0"/>
            <a:t> </a:t>
          </a:r>
        </a:p>
      </dsp:txBody>
      <dsp:txXfrm>
        <a:off x="45742" y="258630"/>
        <a:ext cx="1316885" cy="1316885"/>
      </dsp:txXfrm>
    </dsp:sp>
    <dsp:sp modelId="{49BA6D33-36C6-4D86-BEBF-52DA1CBB67F6}">
      <dsp:nvSpPr>
        <dsp:cNvPr id="0" name=""/>
        <dsp:cNvSpPr/>
      </dsp:nvSpPr>
      <dsp:spPr>
        <a:xfrm>
          <a:off x="254538" y="-997"/>
          <a:ext cx="3115898" cy="3115898"/>
        </a:xfrm>
        <a:prstGeom prst="circularArrow">
          <a:avLst>
            <a:gd name="adj1" fmla="val 8241"/>
            <a:gd name="adj2" fmla="val 575513"/>
            <a:gd name="adj3" fmla="val 16859303"/>
            <a:gd name="adj4" fmla="val 14965184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15AFB-EFCA-4608-8720-EF9C7242CE8D}">
      <dsp:nvSpPr>
        <dsp:cNvPr id="0" name=""/>
        <dsp:cNvSpPr/>
      </dsp:nvSpPr>
      <dsp:spPr>
        <a:xfrm>
          <a:off x="0" y="366878"/>
          <a:ext cx="9369731" cy="2292092"/>
        </a:xfrm>
        <a:prstGeom prst="rightArrow">
          <a:avLst/>
        </a:prstGeom>
        <a:solidFill>
          <a:srgbClr val="00B050"/>
        </a:solidFill>
        <a:ln w="1905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31C53-7027-44A8-8FAD-F3C21B85887D}">
      <dsp:nvSpPr>
        <dsp:cNvPr id="0" name=""/>
        <dsp:cNvSpPr/>
      </dsp:nvSpPr>
      <dsp:spPr>
        <a:xfrm>
          <a:off x="6885202" y="786634"/>
          <a:ext cx="1704211" cy="15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6880" rIns="0" bIns="43688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300" kern="1200" dirty="0"/>
            <a:t>An IV</a:t>
          </a:r>
        </a:p>
      </dsp:txBody>
      <dsp:txXfrm>
        <a:off x="6885202" y="786634"/>
        <a:ext cx="1704211" cy="1548000"/>
      </dsp:txXfrm>
    </dsp:sp>
    <dsp:sp modelId="{C70CA815-2C82-4525-85D2-9532A4D61FB9}">
      <dsp:nvSpPr>
        <dsp:cNvPr id="0" name=""/>
        <dsp:cNvSpPr/>
      </dsp:nvSpPr>
      <dsp:spPr>
        <a:xfrm>
          <a:off x="4840148" y="786634"/>
          <a:ext cx="1704211" cy="15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6880" rIns="0" bIns="43688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300" kern="1200" dirty="0"/>
            <a:t>An III</a:t>
          </a:r>
        </a:p>
      </dsp:txBody>
      <dsp:txXfrm>
        <a:off x="4840148" y="786634"/>
        <a:ext cx="1704211" cy="1548000"/>
      </dsp:txXfrm>
    </dsp:sp>
    <dsp:sp modelId="{90728162-29BC-4D07-B6D0-61903BB1A067}">
      <dsp:nvSpPr>
        <dsp:cNvPr id="0" name=""/>
        <dsp:cNvSpPr/>
      </dsp:nvSpPr>
      <dsp:spPr>
        <a:xfrm>
          <a:off x="2795095" y="786634"/>
          <a:ext cx="1704211" cy="15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6880" rIns="0" bIns="43688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300" kern="1200" dirty="0"/>
            <a:t>An II</a:t>
          </a:r>
        </a:p>
      </dsp:txBody>
      <dsp:txXfrm>
        <a:off x="2795095" y="786634"/>
        <a:ext cx="1704211" cy="1548000"/>
      </dsp:txXfrm>
    </dsp:sp>
    <dsp:sp modelId="{1A9CCE60-FC10-4D5D-991C-7B1AC9098085}">
      <dsp:nvSpPr>
        <dsp:cNvPr id="0" name=""/>
        <dsp:cNvSpPr/>
      </dsp:nvSpPr>
      <dsp:spPr>
        <a:xfrm>
          <a:off x="750041" y="786634"/>
          <a:ext cx="1704211" cy="15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36880" rIns="0" bIns="43688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300" kern="1200" dirty="0"/>
            <a:t>An I</a:t>
          </a:r>
        </a:p>
      </dsp:txBody>
      <dsp:txXfrm>
        <a:off x="750041" y="786634"/>
        <a:ext cx="1704211" cy="154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4T21:31:11.2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00:40:20.9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3597494"/>
      </p:ext>
    </p:extLst>
  </p:cSld>
  <p:clrMapOvr>
    <a:masterClrMapping/>
  </p:clrMapOvr>
  <p:transition spd="slow">
    <p:cover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46284697"/>
      </p:ext>
    </p:extLst>
  </p:cSld>
  <p:clrMapOvr>
    <a:masterClrMapping/>
  </p:clrMapOvr>
  <p:transition spd="slow">
    <p:cover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3985200"/>
      </p:ext>
    </p:extLst>
  </p:cSld>
  <p:clrMapOvr>
    <a:masterClrMapping/>
  </p:clrMapOvr>
  <p:transition spd="slow">
    <p:cover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35844452"/>
      </p:ext>
    </p:extLst>
  </p:cSld>
  <p:clrMapOvr>
    <a:masterClrMapping/>
  </p:clrMapOvr>
  <p:transition spd="slow">
    <p:cover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0784682"/>
      </p:ext>
    </p:extLst>
  </p:cSld>
  <p:clrMapOvr>
    <a:masterClrMapping/>
  </p:clrMapOvr>
  <p:transition spd="slow">
    <p:cover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37249262"/>
      </p:ext>
    </p:extLst>
  </p:cSld>
  <p:clrMapOvr>
    <a:masterClrMapping/>
  </p:clrMapOvr>
  <p:transition spd="slow">
    <p:cover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8808052"/>
      </p:ext>
    </p:extLst>
  </p:cSld>
  <p:clrMapOvr>
    <a:masterClrMapping/>
  </p:clrMapOvr>
  <p:transition spd="slow">
    <p:cover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62488629"/>
      </p:ext>
    </p:extLst>
  </p:cSld>
  <p:clrMapOvr>
    <a:masterClrMapping/>
  </p:clrMapOvr>
  <p:transition spd="slow"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59087504"/>
      </p:ext>
    </p:extLst>
  </p:cSld>
  <p:clrMapOvr>
    <a:masterClrMapping/>
  </p:clrMapOvr>
  <p:transition spd="slow"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10873047"/>
      </p:ext>
    </p:extLst>
  </p:cSld>
  <p:clrMapOvr>
    <a:masterClrMapping/>
  </p:clrMapOvr>
  <p:transition spd="slow"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64306504"/>
      </p:ext>
    </p:extLst>
  </p:cSld>
  <p:clrMapOvr>
    <a:masterClrMapping/>
  </p:clrMapOvr>
  <p:transition spd="slow"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6318357"/>
      </p:ext>
    </p:extLst>
  </p:cSld>
  <p:clrMapOvr>
    <a:masterClrMapping/>
  </p:clrMapOvr>
  <p:transition spd="slow"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25955718"/>
      </p:ext>
    </p:extLst>
  </p:cSld>
  <p:clrMapOvr>
    <a:masterClrMapping/>
  </p:clrMapOvr>
  <p:transition spd="slow"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2092458"/>
      </p:ext>
    </p:extLst>
  </p:cSld>
  <p:clrMapOvr>
    <a:masterClrMapping/>
  </p:clrMapOvr>
  <p:transition spd="slow"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44346561"/>
      </p:ext>
    </p:extLst>
  </p:cSld>
  <p:clrMapOvr>
    <a:masterClrMapping/>
  </p:clrMapOvr>
  <p:transition spd="slow">
    <p:cover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1861186"/>
      </p:ext>
    </p:extLst>
  </p:cSld>
  <p:clrMapOvr>
    <a:masterClrMapping/>
  </p:clrMapOvr>
  <p:transition spd="slow"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11E1-1DED-4333-808F-39196CCAE9A8}" type="datetimeFigureOut">
              <a:rPr lang="ro-RO" smtClean="0"/>
              <a:t>08.04.2022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EC3D844-4637-4846-8FDC-07D31D0198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6113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slow">
    <p:cover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openxmlformats.org/officeDocument/2006/relationships/video" Target="../media/media2.mp4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5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.png"/><Relationship Id="rId2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D34184-9F5B-4AC0-AC47-ED1987082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5" y="2322328"/>
            <a:ext cx="9004227" cy="30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97909"/>
      </p:ext>
    </p:extLst>
  </p:cSld>
  <p:clrMapOvr>
    <a:masterClrMapping/>
  </p:clrMapOvr>
  <p:transition spd="slow"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utomatic Sense Infrared Induction Water Saving Device For Kitchen Bathroom  Sink Faucet | Water saving devices, Sink faucets, Bathroom sink faucets">
            <a:extLst>
              <a:ext uri="{FF2B5EF4-FFF2-40B4-BE49-F238E27FC236}">
                <a16:creationId xmlns:a16="http://schemas.microsoft.com/office/drawing/2014/main" id="{FABFA4D2-9F63-433D-BB40-64B532216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61" b="15769"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9F83D-988F-4B44-97BE-3307ACE63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27" y="252842"/>
            <a:ext cx="8596668" cy="1320800"/>
          </a:xfrm>
        </p:spPr>
        <p:txBody>
          <a:bodyPr/>
          <a:lstStyle/>
          <a:p>
            <a:r>
              <a:rPr lang="ro-RO" sz="3600" b="1" dirty="0">
                <a:solidFill>
                  <a:srgbClr val="00B050"/>
                </a:solidFill>
              </a:rPr>
              <a:t>Senzor de prezență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6FE6-2D4C-4985-8EC1-9A45E2B3A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8392" y="2257777"/>
            <a:ext cx="3506247" cy="4035851"/>
          </a:xfrm>
        </p:spPr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Pornirea apei când sesizează o persoană în duș.</a:t>
            </a:r>
          </a:p>
          <a:p>
            <a:endParaRPr lang="ro-RO" dirty="0">
              <a:solidFill>
                <a:schemeClr val="bg1"/>
              </a:solidFill>
            </a:endParaRPr>
          </a:p>
          <a:p>
            <a:endParaRPr lang="ro-RO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o-RO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o-RO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o-RO" dirty="0">
              <a:solidFill>
                <a:schemeClr val="bg1"/>
              </a:solidFill>
            </a:endParaRPr>
          </a:p>
          <a:p>
            <a:r>
              <a:rPr lang="ro-RO" dirty="0">
                <a:solidFill>
                  <a:schemeClr val="bg1"/>
                </a:solidFill>
              </a:rPr>
              <a:t>Oprirea fluxului de apă și a programului selectat până la revenirea sub senzor.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66069"/>
      </p:ext>
    </p:extLst>
  </p:cSld>
  <p:clrMapOvr>
    <a:masterClrMapping/>
  </p:clrMapOvr>
  <p:transition spd="slow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E2A1-22BC-4B8A-BF55-0AA087D0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2" y="194871"/>
            <a:ext cx="10515600" cy="1325563"/>
          </a:xfrm>
        </p:spPr>
        <p:txBody>
          <a:bodyPr/>
          <a:lstStyle/>
          <a:p>
            <a:r>
              <a:rPr lang="ro-RO" b="1" dirty="0">
                <a:solidFill>
                  <a:srgbClr val="00B050"/>
                </a:solidFill>
              </a:rPr>
              <a:t>Simplu și inteligent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DAABA-561D-492E-84D2-DBFD8C502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9" t="11293" r="23923" b="6939"/>
          <a:stretch/>
        </p:blipFill>
        <p:spPr>
          <a:xfrm>
            <a:off x="346618" y="1397981"/>
            <a:ext cx="1930207" cy="308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A5DF6-6FE5-4CED-9745-E6D3AE819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61" t="12246" r="26916" b="12653"/>
          <a:stretch/>
        </p:blipFill>
        <p:spPr>
          <a:xfrm>
            <a:off x="4231084" y="3629625"/>
            <a:ext cx="1633110" cy="2659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320CD-68A9-4EFA-B9EF-378D5E277E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81" t="2993" r="22823" b="1769"/>
          <a:stretch/>
        </p:blipFill>
        <p:spPr>
          <a:xfrm>
            <a:off x="7818453" y="1047259"/>
            <a:ext cx="1264000" cy="3277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88852-646C-406F-9F34-A6A6810FC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034"/>
          <a:stretch/>
        </p:blipFill>
        <p:spPr>
          <a:xfrm>
            <a:off x="735719" y="2332129"/>
            <a:ext cx="1152003" cy="9611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477D82-7094-4827-B6D2-0D6209AFED64}"/>
                  </a:ext>
                </a:extLst>
              </p14:cNvPr>
              <p14:cNvContentPartPr/>
              <p14:nvPr/>
            </p14:nvContentPartPr>
            <p14:xfrm>
              <a:off x="9572657" y="-17757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477D82-7094-4827-B6D2-0D6209AFED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64017" y="-1865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67AD92D-DCBE-4BBD-86DB-166AB3C6B0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2120" y="6288849"/>
            <a:ext cx="1560711" cy="536494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C971249F-7788-4ED3-BF6E-20A3DEB992E3}"/>
              </a:ext>
            </a:extLst>
          </p:cNvPr>
          <p:cNvSpPr/>
          <p:nvPr/>
        </p:nvSpPr>
        <p:spPr>
          <a:xfrm rot="5400000">
            <a:off x="1559141" y="4106555"/>
            <a:ext cx="1805615" cy="2558973"/>
          </a:xfrm>
          <a:prstGeom prst="bentUpArrow">
            <a:avLst>
              <a:gd name="adj1" fmla="val 25000"/>
              <a:gd name="adj2" fmla="val 2612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37639E48-471B-4C49-9429-E6FD3A5F3D7C}"/>
              </a:ext>
            </a:extLst>
          </p:cNvPr>
          <p:cNvSpPr/>
          <p:nvPr/>
        </p:nvSpPr>
        <p:spPr>
          <a:xfrm>
            <a:off x="6549857" y="4324296"/>
            <a:ext cx="2329882" cy="177494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28396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230E59FC-5F07-4EE1-85FD-8102D3A74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" y="0"/>
            <a:ext cx="3490486" cy="6858000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9F8103-92E8-4899-BCFB-71995D9C8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25" y="0"/>
            <a:ext cx="3473716" cy="6858000"/>
          </a:xfrm>
          <a:prstGeom prst="rect">
            <a:avLst/>
          </a:prstGeom>
        </p:spPr>
      </p:pic>
      <p:pic>
        <p:nvPicPr>
          <p:cNvPr id="20" name="Picture 19" descr="Chart, funnel chart&#10;&#10;Description automatically generated">
            <a:extLst>
              <a:ext uri="{FF2B5EF4-FFF2-40B4-BE49-F238E27FC236}">
                <a16:creationId xmlns:a16="http://schemas.microsoft.com/office/drawing/2014/main" id="{A612589B-F369-4720-A3F4-16477525F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370" y="-14591"/>
            <a:ext cx="3466630" cy="69504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59ADC1-1AD6-4D35-9ECF-7B8711CD6BB6}"/>
              </a:ext>
            </a:extLst>
          </p:cNvPr>
          <p:cNvSpPr txBox="1"/>
          <p:nvPr/>
        </p:nvSpPr>
        <p:spPr>
          <a:xfrm>
            <a:off x="618837" y="2417884"/>
            <a:ext cx="226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1. Meniul Principal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A5ED6A-BB5C-48BD-AC40-0C48E5C7C385}"/>
              </a:ext>
            </a:extLst>
          </p:cNvPr>
          <p:cNvSpPr txBox="1"/>
          <p:nvPr/>
        </p:nvSpPr>
        <p:spPr>
          <a:xfrm>
            <a:off x="4841988" y="2417884"/>
            <a:ext cx="265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2. Selectarea Modului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58038C-69A4-4DEA-AFDF-F60E85ABE3EF}"/>
              </a:ext>
            </a:extLst>
          </p:cNvPr>
          <p:cNvSpPr txBox="1"/>
          <p:nvPr/>
        </p:nvSpPr>
        <p:spPr>
          <a:xfrm>
            <a:off x="8937960" y="2417884"/>
            <a:ext cx="304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3. Selectarea Playlist-ului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06188"/>
      </p:ext>
    </p:extLst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0F9B73-A0A1-4E98-9348-B63D4CE21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0"/>
            <a:ext cx="3469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88295A-E880-41D0-BFEB-5431AFB5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89" y="0"/>
            <a:ext cx="348335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DEEE6-D243-45DA-9C59-4EF6EFC0D0BE}"/>
              </a:ext>
            </a:extLst>
          </p:cNvPr>
          <p:cNvSpPr txBox="1"/>
          <p:nvPr/>
        </p:nvSpPr>
        <p:spPr>
          <a:xfrm>
            <a:off x="8529027" y="3950677"/>
            <a:ext cx="226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5. Rate Us!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0A0F-FD66-4448-8DB6-DCFFD5609FAA}"/>
              </a:ext>
            </a:extLst>
          </p:cNvPr>
          <p:cNvSpPr txBox="1"/>
          <p:nvPr/>
        </p:nvSpPr>
        <p:spPr>
          <a:xfrm>
            <a:off x="1893241" y="3950677"/>
            <a:ext cx="247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4. Report a Problem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863720"/>
      </p:ext>
    </p:extLst>
  </p:cSld>
  <p:clrMapOvr>
    <a:masterClrMapping/>
  </p:clrMapOvr>
  <p:transition spd="slow"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3410-13D1-4964-8B2B-3C5D6DA5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487680"/>
            <a:ext cx="8596668" cy="1320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Modul de </a:t>
            </a:r>
            <a:r>
              <a:rPr lang="en-US" b="1" dirty="0" err="1">
                <a:solidFill>
                  <a:schemeClr val="accent2"/>
                </a:solidFill>
              </a:rPr>
              <a:t>realizare</a:t>
            </a:r>
            <a:r>
              <a:rPr lang="en-US" b="1" dirty="0">
                <a:solidFill>
                  <a:schemeClr val="accent2"/>
                </a:solidFill>
              </a:rPr>
              <a:t> al </a:t>
            </a:r>
            <a:r>
              <a:rPr lang="en-US" b="1" dirty="0" err="1">
                <a:solidFill>
                  <a:schemeClr val="accent2"/>
                </a:solidFill>
              </a:rPr>
              <a:t>produsului</a:t>
            </a:r>
            <a:endParaRPr lang="ro-RO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06F90-9346-412B-9B23-DBD9E3AE5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048" y="1488614"/>
            <a:ext cx="4843900" cy="4363546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Macheta</a:t>
            </a:r>
            <a:r>
              <a:rPr lang="en-US" b="1" dirty="0"/>
              <a:t> </a:t>
            </a:r>
            <a:r>
              <a:rPr lang="en-US" b="1" dirty="0" err="1"/>
              <a:t>fizic</a:t>
            </a:r>
            <a:r>
              <a:rPr lang="ro-RO" b="1" dirty="0"/>
              <a:t>ă</a:t>
            </a:r>
          </a:p>
          <a:p>
            <a:pPr marL="400050" lvl="1" indent="-225425"/>
            <a:r>
              <a:rPr lang="ro-RO" sz="1400" dirty="0"/>
              <a:t>Folosind </a:t>
            </a:r>
            <a:r>
              <a:rPr lang="ro-RO" sz="1400" dirty="0" err="1"/>
              <a:t>Arduino</a:t>
            </a:r>
            <a:r>
              <a:rPr lang="ro-RO" sz="1400" dirty="0"/>
              <a:t> MEGA si UNO, am implementat sistemul care, atunci când apăsam comanda din aplicația de telefon (legată la un modul </a:t>
            </a:r>
            <a:r>
              <a:rPr lang="ro-RO" sz="1400" dirty="0" err="1"/>
              <a:t>bluethoot</a:t>
            </a:r>
            <a:r>
              <a:rPr lang="ro-RO" sz="1400" dirty="0"/>
              <a:t> de plăcuța de dezvoltare) sau din butoanele fizice de pe </a:t>
            </a:r>
            <a:r>
              <a:rPr lang="ro-RO" sz="1400" dirty="0" err="1"/>
              <a:t>breadboard</a:t>
            </a:r>
            <a:r>
              <a:rPr lang="ro-RO" sz="1400" dirty="0"/>
              <a:t>, selecta unul din modurile de funcționare, pornea pompa de apă și în funcție de un senzor infraroșu, apa curgea un anumit timp și cu o anumită presiune (controlată de o valvă electrică).</a:t>
            </a:r>
          </a:p>
          <a:p>
            <a:pPr marL="400050" lvl="1" indent="-225425"/>
            <a:r>
              <a:rPr lang="ro-RO" sz="1400" dirty="0" err="1"/>
              <a:t>SunFlanel-ul</a:t>
            </a:r>
            <a:r>
              <a:rPr lang="ro-RO" sz="1400" dirty="0"/>
              <a:t> funcționează pe baza unor fotorezistențe, iar în funcție de lumină, acesta se mișcă după </a:t>
            </a:r>
            <a:r>
              <a:rPr lang="en-US" sz="1400" dirty="0"/>
              <a:t>“</a:t>
            </a:r>
            <a:r>
              <a:rPr lang="ro-RO" sz="1400" dirty="0"/>
              <a:t>soare</a:t>
            </a:r>
            <a:r>
              <a:rPr lang="en-US" sz="1400" dirty="0"/>
              <a:t>”</a:t>
            </a:r>
            <a:r>
              <a:rPr lang="ro-RO" sz="1400" dirty="0"/>
              <a:t> folosind două motoare </a:t>
            </a:r>
            <a:r>
              <a:rPr lang="ro-RO" sz="1400" dirty="0" err="1"/>
              <a:t>servo</a:t>
            </a:r>
            <a:r>
              <a:rPr lang="ro-RO" sz="1400" dirty="0"/>
              <a:t>. Tot sistemul este încastrat într-un model printat 3D.</a:t>
            </a:r>
          </a:p>
          <a:p>
            <a:pPr marL="400050" lvl="1" indent="-225425"/>
            <a:r>
              <a:rPr lang="ro-RO" sz="1400" dirty="0"/>
              <a:t>Jocul de lumină și muzică pornește concomitent cu sistemul de apa, și funcționează atât timp cât merge și pompa de apă. Acestea sunt realizate cu banda RGB și o boxă de calculator, legată la un modul de SD-Card.</a:t>
            </a:r>
          </a:p>
          <a:p>
            <a:pPr marL="400050" lvl="1" indent="-225425"/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5111B-F0AA-4D7F-BAC2-CF4503FE3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9948" y="1488614"/>
            <a:ext cx="4187229" cy="4363546"/>
          </a:xfrm>
        </p:spPr>
        <p:txBody>
          <a:bodyPr>
            <a:normAutofit lnSpcReduction="10000"/>
          </a:bodyPr>
          <a:lstStyle/>
          <a:p>
            <a:r>
              <a:rPr lang="ro-RO" b="1" dirty="0"/>
              <a:t>Pentru intrarea pe </a:t>
            </a:r>
            <a:r>
              <a:rPr lang="en-US" b="1" dirty="0"/>
              <a:t>“</a:t>
            </a:r>
            <a:r>
              <a:rPr lang="ro-RO" b="1" dirty="0"/>
              <a:t>piață</a:t>
            </a:r>
            <a:r>
              <a:rPr lang="en-US" b="1" dirty="0"/>
              <a:t>”</a:t>
            </a:r>
            <a:endParaRPr lang="ro-RO" b="1" dirty="0"/>
          </a:p>
          <a:p>
            <a:pPr marL="400050" lvl="1" indent="-225425"/>
            <a:r>
              <a:rPr lang="ro-RO" sz="1400" dirty="0"/>
              <a:t>Pentru a duce produsul la o scară largă de producție, dorim să contactăm un designer pentru a face un PCB Design </a:t>
            </a:r>
            <a:r>
              <a:rPr lang="ro-RO" sz="1400" dirty="0" err="1"/>
              <a:t>custom</a:t>
            </a:r>
            <a:r>
              <a:rPr lang="ro-RO" sz="1400" dirty="0"/>
              <a:t> pe care să implementăm sistemul nostru, o soluție hardware care rezistă la condițiile din duș și este mai performantă.</a:t>
            </a:r>
          </a:p>
          <a:p>
            <a:pPr marL="400050" lvl="1" indent="-225425"/>
            <a:r>
              <a:rPr lang="ro-RO" sz="1400" dirty="0"/>
              <a:t>Trecerea de la modul </a:t>
            </a:r>
            <a:r>
              <a:rPr lang="ro-RO" sz="1400" dirty="0" err="1"/>
              <a:t>bluethoot</a:t>
            </a:r>
            <a:r>
              <a:rPr lang="ro-RO" sz="1400" dirty="0"/>
              <a:t> la conexiune prin </a:t>
            </a:r>
            <a:r>
              <a:rPr lang="ro-RO" sz="1400" dirty="0" err="1"/>
              <a:t>Wi</a:t>
            </a:r>
            <a:r>
              <a:rPr lang="ro-RO" sz="1400" dirty="0"/>
              <a:t>-Fi, astfel utilizatorul poate să își programeze dușul de oriunde ar fi.</a:t>
            </a:r>
          </a:p>
          <a:p>
            <a:pPr marL="400050" lvl="1" indent="-225425"/>
            <a:endParaRPr lang="ro-RO" sz="1400" dirty="0"/>
          </a:p>
        </p:txBody>
      </p:sp>
    </p:spTree>
    <p:extLst>
      <p:ext uri="{BB962C8B-B14F-4D97-AF65-F5344CB8AC3E}">
        <p14:creationId xmlns:p14="http://schemas.microsoft.com/office/powerpoint/2010/main" val="1185704372"/>
      </p:ext>
    </p:extLst>
  </p:cSld>
  <p:clrMapOvr>
    <a:masterClrMapping/>
  </p:clrMapOvr>
  <p:transition spd="slow"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5ECD-DE91-40E6-941C-F85533F7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849" y="697137"/>
            <a:ext cx="3668242" cy="5834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Demo</a:t>
            </a:r>
            <a:r>
              <a:rPr lang="ro-RO" b="1" dirty="0">
                <a:solidFill>
                  <a:schemeClr val="accent2"/>
                </a:solidFill>
              </a:rPr>
              <a:t> machetă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6" name="video-1649330232">
            <a:hlinkClick r:id="" action="ppaction://media"/>
            <a:extLst>
              <a:ext uri="{FF2B5EF4-FFF2-40B4-BE49-F238E27FC236}">
                <a16:creationId xmlns:a16="http://schemas.microsoft.com/office/drawing/2014/main" id="{E1DBBAAB-654C-4C35-ABA8-2EB58E581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7332" y="2781201"/>
            <a:ext cx="2596281" cy="2656041"/>
          </a:xfrm>
          <a:prstGeom prst="rect">
            <a:avLst/>
          </a:prstGeom>
        </p:spPr>
      </p:pic>
      <p:pic>
        <p:nvPicPr>
          <p:cNvPr id="8" name="video-1649428990">
            <a:hlinkClick r:id="" action="ppaction://media"/>
            <a:extLst>
              <a:ext uri="{FF2B5EF4-FFF2-40B4-BE49-F238E27FC236}">
                <a16:creationId xmlns:a16="http://schemas.microsoft.com/office/drawing/2014/main" id="{1E85984C-23BF-49D1-B189-03EADE610B9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24685" y="2405011"/>
            <a:ext cx="2182812" cy="3881437"/>
          </a:xfrm>
        </p:spPr>
      </p:pic>
      <p:pic>
        <p:nvPicPr>
          <p:cNvPr id="4" name="shecodus">
            <a:hlinkClick r:id="" action="ppaction://media"/>
            <a:extLst>
              <a:ext uri="{FF2B5EF4-FFF2-40B4-BE49-F238E27FC236}">
                <a16:creationId xmlns:a16="http://schemas.microsoft.com/office/drawing/2014/main" id="{44006FAE-9628-43A9-B834-4F3D0D5BD15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30923" y="2405011"/>
            <a:ext cx="1854269" cy="3883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8E23D-B6DE-4739-8F66-08C68F7FAA35}"/>
              </a:ext>
            </a:extLst>
          </p:cNvPr>
          <p:cNvSpPr txBox="1"/>
          <p:nvPr/>
        </p:nvSpPr>
        <p:spPr>
          <a:xfrm>
            <a:off x="1203948" y="1746341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SunFlannel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0C89F-EB26-4DE3-A4D5-AC5C8F3AAA7E}"/>
              </a:ext>
            </a:extLst>
          </p:cNvPr>
          <p:cNvSpPr txBox="1"/>
          <p:nvPr/>
        </p:nvSpPr>
        <p:spPr>
          <a:xfrm>
            <a:off x="4186532" y="1745734"/>
            <a:ext cx="169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Shower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B2964-1F53-4B90-B93A-CB3F42C11FE4}"/>
              </a:ext>
            </a:extLst>
          </p:cNvPr>
          <p:cNvSpPr txBox="1"/>
          <p:nvPr/>
        </p:nvSpPr>
        <p:spPr>
          <a:xfrm>
            <a:off x="6604987" y="1745734"/>
            <a:ext cx="274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accent1"/>
                </a:solidFill>
              </a:rPr>
              <a:t>Joc de lumini și muzică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478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0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arbell&#10;&#10;Description automatically generated">
            <a:extLst>
              <a:ext uri="{FF2B5EF4-FFF2-40B4-BE49-F238E27FC236}">
                <a16:creationId xmlns:a16="http://schemas.microsoft.com/office/drawing/2014/main" id="{E3477055-5F40-47E6-9BAB-5C82941D8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" y="0"/>
            <a:ext cx="12192001" cy="68700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B96E-F784-4DA4-BFAB-3ACB5C34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075" y="118252"/>
            <a:ext cx="4530754" cy="5161895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ro-RO" sz="2400" b="1" dirty="0">
                <a:solidFill>
                  <a:schemeClr val="bg1"/>
                </a:solidFill>
              </a:rPr>
              <a:t>Public țintă B2B și B2C: </a:t>
            </a:r>
          </a:p>
          <a:p>
            <a:pPr marL="0" indent="0">
              <a:buNone/>
            </a:pPr>
            <a:endParaRPr lang="ro-RO" sz="2400" b="1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o-RO" sz="1800" b="1" dirty="0">
                <a:solidFill>
                  <a:schemeClr val="bg1"/>
                </a:solidFill>
              </a:rPr>
              <a:t>Persoane tinere</a:t>
            </a:r>
          </a:p>
          <a:p>
            <a:pPr lvl="2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o-RO" sz="1800" b="1" dirty="0">
                <a:solidFill>
                  <a:schemeClr val="bg1"/>
                </a:solidFill>
              </a:rPr>
              <a:t>Persoane familiare cu tehnologia</a:t>
            </a:r>
          </a:p>
          <a:p>
            <a:pPr lvl="2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ro-RO" sz="1800" b="1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o-RO" sz="1800" b="1" dirty="0">
                <a:solidFill>
                  <a:schemeClr val="bg1"/>
                </a:solidFill>
              </a:rPr>
              <a:t>Companii din domeniile:</a:t>
            </a:r>
          </a:p>
          <a:p>
            <a:pPr lvl="3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o-RO" sz="1600" b="1" dirty="0">
                <a:solidFill>
                  <a:schemeClr val="bg1"/>
                </a:solidFill>
              </a:rPr>
              <a:t>Fitness</a:t>
            </a:r>
          </a:p>
          <a:p>
            <a:pPr lvl="3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o-RO" sz="1600" b="1" dirty="0">
                <a:solidFill>
                  <a:schemeClr val="bg1"/>
                </a:solidFill>
              </a:rPr>
              <a:t>Medical</a:t>
            </a:r>
          </a:p>
          <a:p>
            <a:pPr lvl="3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o-RO" sz="1600" b="1" dirty="0">
                <a:solidFill>
                  <a:schemeClr val="bg1"/>
                </a:solidFill>
              </a:rPr>
              <a:t>Natație</a:t>
            </a:r>
          </a:p>
          <a:p>
            <a:pPr lvl="3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o-RO" sz="1600" b="1" dirty="0">
                <a:solidFill>
                  <a:schemeClr val="bg1"/>
                </a:solidFill>
              </a:rPr>
              <a:t>Hotelier</a:t>
            </a:r>
          </a:p>
          <a:p>
            <a:pPr lvl="3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o-RO" sz="1600" b="1" dirty="0">
                <a:solidFill>
                  <a:schemeClr val="bg1"/>
                </a:solidFill>
              </a:rPr>
              <a:t>Universitar</a:t>
            </a:r>
          </a:p>
          <a:p>
            <a:pPr marL="1371600" lvl="3" indent="0">
              <a:buNone/>
            </a:pPr>
            <a:endParaRPr lang="ro-RO" sz="1600" b="1" dirty="0">
              <a:solidFill>
                <a:schemeClr val="bg1"/>
              </a:solidFill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ro-RO" sz="1600" b="1" dirty="0">
              <a:solidFill>
                <a:schemeClr val="bg1"/>
              </a:solidFill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ro-RO" sz="1600" b="1" dirty="0">
              <a:solidFill>
                <a:schemeClr val="bg1"/>
              </a:solidFill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ro-RO" sz="1600" b="1" dirty="0">
              <a:solidFill>
                <a:schemeClr val="bg1"/>
              </a:solidFill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ro-RO" sz="1600" b="1" dirty="0">
              <a:solidFill>
                <a:schemeClr val="bg1"/>
              </a:solidFill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ro-RO" sz="1600" b="1" dirty="0">
              <a:solidFill>
                <a:schemeClr val="bg1"/>
              </a:solidFill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ro-RO" sz="1600" b="1" dirty="0">
              <a:solidFill>
                <a:schemeClr val="bg1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ro-RO" sz="18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99948FC-679E-4972-A27B-55B80D5AE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807" y="6368927"/>
            <a:ext cx="1430193" cy="4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81427"/>
      </p:ext>
    </p:extLst>
  </p:cSld>
  <p:clrMapOvr>
    <a:masterClrMapping/>
  </p:clrMapOvr>
  <p:transition spd="slow"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BAE2-85D3-4AA8-A2DE-53421BD5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>
                <a:solidFill>
                  <a:srgbClr val="00B050"/>
                </a:solidFill>
              </a:rPr>
              <a:t>Competiția noastră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106A9E-986A-485C-B6F4-EF6C307AC3D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29484956"/>
              </p:ext>
            </p:extLst>
          </p:nvPr>
        </p:nvGraphicFramePr>
        <p:xfrm>
          <a:off x="1317071" y="1690688"/>
          <a:ext cx="8917497" cy="45758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6509">
                  <a:extLst>
                    <a:ext uri="{9D8B030D-6E8A-4147-A177-3AD203B41FA5}">
                      <a16:colId xmlns:a16="http://schemas.microsoft.com/office/drawing/2014/main" val="481193922"/>
                    </a:ext>
                  </a:extLst>
                </a:gridCol>
                <a:gridCol w="2378546">
                  <a:extLst>
                    <a:ext uri="{9D8B030D-6E8A-4147-A177-3AD203B41FA5}">
                      <a16:colId xmlns:a16="http://schemas.microsoft.com/office/drawing/2014/main" val="2473799982"/>
                    </a:ext>
                  </a:extLst>
                </a:gridCol>
                <a:gridCol w="2226221">
                  <a:extLst>
                    <a:ext uri="{9D8B030D-6E8A-4147-A177-3AD203B41FA5}">
                      <a16:colId xmlns:a16="http://schemas.microsoft.com/office/drawing/2014/main" val="4056037390"/>
                    </a:ext>
                  </a:extLst>
                </a:gridCol>
                <a:gridCol w="2226221">
                  <a:extLst>
                    <a:ext uri="{9D8B030D-6E8A-4147-A177-3AD203B41FA5}">
                      <a16:colId xmlns:a16="http://schemas.microsoft.com/office/drawing/2014/main" val="4093490981"/>
                    </a:ext>
                  </a:extLst>
                </a:gridCol>
              </a:tblGrid>
              <a:tr h="91517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Denumire companie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SHECO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eMAG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Aqualisa</a:t>
                      </a:r>
                      <a:endParaRPr lang="ro-RO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554688"/>
                  </a:ext>
                </a:extLst>
              </a:tr>
              <a:tr h="91517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Programe </a:t>
                      </a:r>
                      <a:r>
                        <a:rPr lang="ro-RO" dirty="0" err="1"/>
                        <a:t>Smart</a:t>
                      </a:r>
                      <a:endParaRPr lang="ro-RO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244195"/>
                  </a:ext>
                </a:extLst>
              </a:tr>
              <a:tr h="91517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Control debit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62796"/>
                  </a:ext>
                </a:extLst>
              </a:tr>
              <a:tr h="91517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Încălzire inteligentă prin panou solar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080210"/>
                  </a:ext>
                </a:extLst>
              </a:tr>
              <a:tr h="91517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Control prin aplicație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33432"/>
                  </a:ext>
                </a:extLst>
              </a:tr>
            </a:tbl>
          </a:graphicData>
        </a:graphic>
      </p:graphicFrame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405C9A99-D4B2-4E98-AC06-96B0301D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47" y="3561663"/>
            <a:ext cx="908392" cy="806723"/>
          </a:xfrm>
          <a:prstGeom prst="rect">
            <a:avLst/>
          </a:prstGeom>
        </p:spPr>
      </p:pic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8A85EA6C-3D3A-481B-A00F-FC5BF2AE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47" y="2622277"/>
            <a:ext cx="908392" cy="806723"/>
          </a:xfrm>
          <a:prstGeom prst="rect">
            <a:avLst/>
          </a:prstGeom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3D437021-4BBA-4D06-B848-2C2FF77B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47" y="4485271"/>
            <a:ext cx="908392" cy="806723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A42CB370-88B6-43E2-A721-54CB11DA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47" y="5408879"/>
            <a:ext cx="908392" cy="80672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C2AC892F-A723-4A46-B035-CB03088E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81" y="2739582"/>
            <a:ext cx="689418" cy="689418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F5F9F06-A2B8-4EDC-AFF7-52BEAAD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981" y="4543923"/>
            <a:ext cx="689418" cy="68941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DA36A08D-FF5C-45E4-A89C-974AE84F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96" y="5405250"/>
            <a:ext cx="689418" cy="689418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A0314F5E-0D31-4AD7-96FB-6E0050AC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89" y="3605298"/>
            <a:ext cx="908392" cy="806723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70A37616-1E30-42A1-8F34-25EE9AD0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401" y="5408879"/>
            <a:ext cx="908392" cy="806723"/>
          </a:xfrm>
          <a:prstGeom prst="rect">
            <a:avLst/>
          </a:prstGeom>
        </p:spPr>
      </p:pic>
      <p:pic>
        <p:nvPicPr>
          <p:cNvPr id="19" name="Picture 18" descr="Shape, arrow&#10;&#10;Description automatically generated">
            <a:extLst>
              <a:ext uri="{FF2B5EF4-FFF2-40B4-BE49-F238E27FC236}">
                <a16:creationId xmlns:a16="http://schemas.microsoft.com/office/drawing/2014/main" id="{40235DB8-CDB7-445A-A9DD-49B534F5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511" y="2684618"/>
            <a:ext cx="908392" cy="80672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554C7A2-F4B5-4756-A7CD-983D3871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998" y="3633924"/>
            <a:ext cx="689418" cy="68941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CDEF0D5-C5C5-4AA3-9CAC-4BF37B2F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102" y="4543923"/>
            <a:ext cx="689418" cy="689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F0B8B6-CA14-4186-AF67-66ED9528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81" y="6329559"/>
            <a:ext cx="156071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3879"/>
      </p:ext>
    </p:extLst>
  </p:cSld>
  <p:clrMapOvr>
    <a:masterClrMapping/>
  </p:clrMapOvr>
  <p:transition spd="slow"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C58-8E22-411E-BF82-F777E0EE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>
                <a:solidFill>
                  <a:srgbClr val="00B050"/>
                </a:solidFill>
              </a:rPr>
              <a:t>Pachete Produs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369B-C0C7-497D-B8FD-E20EB2830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086"/>
            <a:ext cx="9490424" cy="4435109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SILVER: </a:t>
            </a:r>
            <a:r>
              <a:rPr lang="ro-RO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400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€</a:t>
            </a:r>
            <a:r>
              <a:rPr lang="ro-RO" sz="2800" b="1" dirty="0">
                <a:solidFill>
                  <a:srgbClr val="515560"/>
                </a:solidFill>
                <a:latin typeface="+mj-lt"/>
              </a:rPr>
              <a:t> </a:t>
            </a:r>
          </a:p>
          <a:p>
            <a:pPr marL="914400" lvl="2" indent="0">
              <a:buNone/>
            </a:pP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Dispozitiv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 +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Aplica</a:t>
            </a:r>
            <a:r>
              <a:rPr lang="ro-RO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ț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ie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mobil</a:t>
            </a:r>
            <a:r>
              <a:rPr lang="ro-RO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ă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 +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Instalare</a:t>
            </a:r>
            <a:r>
              <a:rPr lang="ro-RO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</a:p>
          <a:p>
            <a:pPr marL="914400" lvl="2" indent="0">
              <a:buNone/>
            </a:pPr>
            <a:endParaRPr lang="ro-RO" sz="2800" b="1" dirty="0">
              <a:latin typeface="+mj-lt"/>
            </a:endParaRPr>
          </a:p>
          <a:p>
            <a:pPr marL="914400" lvl="2" indent="0">
              <a:buNone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GOLD: </a:t>
            </a:r>
            <a:r>
              <a:rPr lang="ro-RO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700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€</a:t>
            </a:r>
            <a:endParaRPr lang="ro-RO" sz="2800" b="1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914400" lvl="2" indent="0">
              <a:buNone/>
            </a:pP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Pachet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 SILVER + Cabin</a:t>
            </a:r>
            <a:r>
              <a:rPr lang="ro-RO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ă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 Du</a:t>
            </a:r>
            <a:r>
              <a:rPr lang="ro-RO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ș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 +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Sistemul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 Ambiental</a:t>
            </a:r>
            <a:endParaRPr lang="ro-RO" sz="2800" b="1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914400" lvl="2" indent="0">
              <a:buNone/>
            </a:pPr>
            <a:endParaRPr lang="ro-RO" sz="2800" b="1" dirty="0">
              <a:solidFill>
                <a:srgbClr val="000000"/>
              </a:solidFill>
              <a:latin typeface="+mj-lt"/>
            </a:endParaRPr>
          </a:p>
          <a:p>
            <a:pPr marL="914400" lvl="2" indent="0">
              <a:buNone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PLATINUM: </a:t>
            </a:r>
            <a:r>
              <a:rPr lang="ro-RO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850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+mj-lt"/>
              </a:rPr>
              <a:t>€</a:t>
            </a:r>
            <a:endParaRPr lang="ro-RO" sz="2800" b="1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914400" lvl="2" indent="0">
              <a:buNone/>
            </a:pP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Pachet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j-lt"/>
              </a:rPr>
              <a:t> GOLD +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SunFlanel</a:t>
            </a:r>
            <a:endParaRPr lang="ro-RO" sz="28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5CE59-A27B-4EFA-8B31-3FC90EAB0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796"/>
          <a:stretch/>
        </p:blipFill>
        <p:spPr>
          <a:xfrm>
            <a:off x="831800" y="3267548"/>
            <a:ext cx="714078" cy="986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AF0D6-0ADC-4333-9E33-011B6CB7C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10" r="32939"/>
          <a:stretch/>
        </p:blipFill>
        <p:spPr>
          <a:xfrm>
            <a:off x="884128" y="1626103"/>
            <a:ext cx="661750" cy="986184"/>
          </a:xfrm>
          <a:prstGeom prst="rect">
            <a:avLst/>
          </a:prstGeom>
        </p:spPr>
      </p:pic>
      <p:sp>
        <p:nvSpPr>
          <p:cNvPr id="9" name="AutoShape 12" descr="Medals Drawing Platinum - Silver Medal Png, Transparent Png , Transparent  Png Image - PNGitem">
            <a:extLst>
              <a:ext uri="{FF2B5EF4-FFF2-40B4-BE49-F238E27FC236}">
                <a16:creationId xmlns:a16="http://schemas.microsoft.com/office/drawing/2014/main" id="{B1FBBC08-E396-42C4-9D9F-4C4F1635E4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pic>
        <p:nvPicPr>
          <p:cNvPr id="1044" name="Picture 20" descr="Free Platinum Medal Cliparts, Download Free Platinum Medal Cliparts png  images, Free ClipArts on Clipart Library">
            <a:extLst>
              <a:ext uri="{FF2B5EF4-FFF2-40B4-BE49-F238E27FC236}">
                <a16:creationId xmlns:a16="http://schemas.microsoft.com/office/drawing/2014/main" id="{DC359DD2-1456-4B3B-AC76-B44FAEC76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6" t="1594" r="33333" b="-1594"/>
          <a:stretch/>
        </p:blipFill>
        <p:spPr bwMode="auto">
          <a:xfrm>
            <a:off x="882072" y="4994226"/>
            <a:ext cx="663806" cy="87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33CAC-40A8-47F9-AB2D-2EBD68F1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224" y="6296637"/>
            <a:ext cx="156071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94183"/>
      </p:ext>
    </p:extLst>
  </p:cSld>
  <p:clrMapOvr>
    <a:masterClrMapping/>
  </p:clrMapOvr>
  <p:transition spd="slow">
    <p:cover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E7698C5-F595-4CB5-8544-7A499A24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37" y="602098"/>
            <a:ext cx="8596668" cy="1320800"/>
          </a:xfrm>
        </p:spPr>
        <p:txBody>
          <a:bodyPr/>
          <a:lstStyle/>
          <a:p>
            <a:r>
              <a:rPr lang="ro-RO" b="1" dirty="0">
                <a:solidFill>
                  <a:srgbClr val="00B050"/>
                </a:solidFill>
              </a:rPr>
              <a:t>Plan de business</a:t>
            </a:r>
            <a:endParaRPr lang="ro-R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DA4E5E5-EFEC-4F7A-AD89-F5E5455BD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740654"/>
              </p:ext>
            </p:extLst>
          </p:nvPr>
        </p:nvGraphicFramePr>
        <p:xfrm>
          <a:off x="567888" y="2062509"/>
          <a:ext cx="9369731" cy="3121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C5C66ED-EC85-4917-90E0-92EBB5A856C8}"/>
              </a:ext>
            </a:extLst>
          </p:cNvPr>
          <p:cNvSpPr txBox="1"/>
          <p:nvPr/>
        </p:nvSpPr>
        <p:spPr>
          <a:xfrm>
            <a:off x="843675" y="4288359"/>
            <a:ext cx="266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Publicul tânăr</a:t>
            </a:r>
            <a:r>
              <a:rPr lang="en-US" sz="1600" dirty="0"/>
              <a:t>:</a:t>
            </a:r>
            <a:endParaRPr lang="ro-RO" sz="1600" dirty="0"/>
          </a:p>
          <a:p>
            <a:pPr algn="ctr"/>
            <a:r>
              <a:rPr lang="ro-RO" sz="1600" dirty="0"/>
              <a:t>100 de produse vândute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E8364-FE83-42AF-A036-26C1628A834C}"/>
              </a:ext>
            </a:extLst>
          </p:cNvPr>
          <p:cNvSpPr txBox="1"/>
          <p:nvPr/>
        </p:nvSpPr>
        <p:spPr>
          <a:xfrm>
            <a:off x="2864057" y="2288536"/>
            <a:ext cx="266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Companii naționale</a:t>
            </a:r>
            <a:r>
              <a:rPr lang="en-US" sz="1600" dirty="0"/>
              <a:t>:</a:t>
            </a:r>
            <a:endParaRPr lang="ro-RO" sz="1600" dirty="0"/>
          </a:p>
          <a:p>
            <a:pPr algn="ctr"/>
            <a:r>
              <a:rPr lang="ro-RO" sz="1600" dirty="0"/>
              <a:t>500 de produse vândute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64954-7805-4B10-8F46-CC9FFECCB704}"/>
              </a:ext>
            </a:extLst>
          </p:cNvPr>
          <p:cNvSpPr txBox="1"/>
          <p:nvPr/>
        </p:nvSpPr>
        <p:spPr>
          <a:xfrm>
            <a:off x="4589177" y="4288359"/>
            <a:ext cx="359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Companii și public internațional</a:t>
            </a:r>
            <a:r>
              <a:rPr lang="en-US" sz="1600" dirty="0"/>
              <a:t>:</a:t>
            </a:r>
            <a:endParaRPr lang="ro-RO" sz="1600" dirty="0"/>
          </a:p>
          <a:p>
            <a:pPr algn="ctr"/>
            <a:r>
              <a:rPr lang="ro-RO" sz="1600" dirty="0"/>
              <a:t>1000 de produse vândute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C20CAF-7202-4DD9-B3DA-AC401C6B9AE2}"/>
              </a:ext>
            </a:extLst>
          </p:cNvPr>
          <p:cNvSpPr txBox="1"/>
          <p:nvPr/>
        </p:nvSpPr>
        <p:spPr>
          <a:xfrm>
            <a:off x="6825304" y="2410828"/>
            <a:ext cx="256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2000+ produse</a:t>
            </a:r>
          </a:p>
          <a:p>
            <a:pPr algn="ctr"/>
            <a:r>
              <a:rPr lang="ro-RO" sz="1600" dirty="0"/>
              <a:t> vândute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B78AB-F676-458C-9409-52E1D0805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390" y="6315521"/>
            <a:ext cx="1562550" cy="5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36781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Study: You Probably Completely Ignore This Brilliant Problem-Solving  Strategy | Inc.com">
            <a:extLst>
              <a:ext uri="{FF2B5EF4-FFF2-40B4-BE49-F238E27FC236}">
                <a16:creationId xmlns:a16="http://schemas.microsoft.com/office/drawing/2014/main" id="{98DBCE08-5CF1-4A37-B428-19F4456A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F79B4-5D15-4B14-8803-4162188F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63" y="130907"/>
            <a:ext cx="10022905" cy="1320800"/>
          </a:xfrm>
        </p:spPr>
        <p:txBody>
          <a:bodyPr>
            <a:noAutofit/>
          </a:bodyPr>
          <a:lstStyle/>
          <a:p>
            <a:r>
              <a:rPr lang="en-US" sz="6000" b="1" dirty="0" err="1">
                <a:solidFill>
                  <a:schemeClr val="bg1">
                    <a:lumMod val="95000"/>
                  </a:schemeClr>
                </a:solidFill>
              </a:rPr>
              <a:t>Pr</a:t>
            </a:r>
            <a:r>
              <a:rPr lang="ro-RO" sz="6000" b="1" dirty="0">
                <a:solidFill>
                  <a:schemeClr val="bg1">
                    <a:lumMod val="95000"/>
                  </a:schemeClr>
                </a:solidFill>
              </a:rPr>
              <a:t>oblema sesizată</a:t>
            </a:r>
            <a:br>
              <a:rPr lang="ro-RO" sz="6000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6000" b="1" dirty="0">
                <a:solidFill>
                  <a:schemeClr val="bg1">
                    <a:lumMod val="95000"/>
                  </a:schemeClr>
                </a:solidFill>
              </a:rPr>
            </a:br>
            <a:endParaRPr lang="en-US" sz="6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55171"/>
      </p:ext>
    </p:extLst>
  </p:cSld>
  <p:clrMapOvr>
    <a:masterClrMapping/>
  </p:clrMapOvr>
  <p:transition spd="slow"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14D5-9D4C-4219-BD7F-D3764D6C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928222" cy="665527"/>
          </a:xfrm>
        </p:spPr>
        <p:txBody>
          <a:bodyPr>
            <a:normAutofit/>
          </a:bodyPr>
          <a:lstStyle/>
          <a:p>
            <a:r>
              <a:rPr lang="ro-RO" b="1" dirty="0">
                <a:solidFill>
                  <a:srgbClr val="00B050"/>
                </a:solidFill>
              </a:rPr>
              <a:t>Cine suntem noi?</a:t>
            </a:r>
            <a:endParaRPr lang="ro-R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5A9CD-5787-45B9-A6B4-2D30616C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063" y="341353"/>
            <a:ext cx="1560711" cy="53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10287-8BEF-4E2E-95ED-D78B77FA9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0" t="4217" r="39783" b="69251"/>
          <a:stretch/>
        </p:blipFill>
        <p:spPr>
          <a:xfrm>
            <a:off x="982624" y="1790450"/>
            <a:ext cx="1594819" cy="15395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F1493-0F8E-4A29-A8C5-0E8D39DCA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5" t="14163" r="45822" b="57254"/>
          <a:stretch/>
        </p:blipFill>
        <p:spPr>
          <a:xfrm>
            <a:off x="7329002" y="1561150"/>
            <a:ext cx="1698172" cy="15645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138C1-986C-4976-9E13-1B8B2F4983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77" t="13877" r="44768" b="61497"/>
          <a:stretch/>
        </p:blipFill>
        <p:spPr>
          <a:xfrm>
            <a:off x="2315963" y="4291212"/>
            <a:ext cx="1716474" cy="15770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BC912-7C32-4963-96E6-0129A24331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22" t="19341" r="38432" b="64014"/>
          <a:stretch/>
        </p:blipFill>
        <p:spPr>
          <a:xfrm>
            <a:off x="4165635" y="1765384"/>
            <a:ext cx="1661123" cy="15395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BAACBC-0A47-43E7-8CAA-57ED84300E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84" t="37798" r="47371" b="44354"/>
          <a:stretch/>
        </p:blipFill>
        <p:spPr>
          <a:xfrm>
            <a:off x="6019720" y="4291212"/>
            <a:ext cx="1720343" cy="15645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E4299C-85EB-46D9-847C-CC5DCA8C9A03}"/>
              </a:ext>
            </a:extLst>
          </p:cNvPr>
          <p:cNvCxnSpPr>
            <a:cxnSpLocks/>
          </p:cNvCxnSpPr>
          <p:nvPr/>
        </p:nvCxnSpPr>
        <p:spPr>
          <a:xfrm flipH="1">
            <a:off x="6191075" y="3330002"/>
            <a:ext cx="8389" cy="33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8E1677-1934-4DB5-94C6-56BA0B508ADC}"/>
              </a:ext>
            </a:extLst>
          </p:cNvPr>
          <p:cNvSpPr txBox="1"/>
          <p:nvPr/>
        </p:nvSpPr>
        <p:spPr>
          <a:xfrm flipH="1">
            <a:off x="761326" y="3370063"/>
            <a:ext cx="2167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Walter ”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Brain</a:t>
            </a:r>
            <a:r>
              <a:rPr lang="ro-RO" dirty="0"/>
              <a:t>”</a:t>
            </a:r>
          </a:p>
          <a:p>
            <a:pPr algn="ctr"/>
            <a:r>
              <a:rPr lang="ro-RO" dirty="0"/>
              <a:t>INGINER PROIECT</a:t>
            </a:r>
          </a:p>
          <a:p>
            <a:endParaRPr lang="ro-R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44F24-1DA9-400E-9E6D-39EE8524C8C4}"/>
              </a:ext>
            </a:extLst>
          </p:cNvPr>
          <p:cNvSpPr txBox="1"/>
          <p:nvPr/>
        </p:nvSpPr>
        <p:spPr>
          <a:xfrm flipH="1">
            <a:off x="3752856" y="3346993"/>
            <a:ext cx="248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Claudia</a:t>
            </a:r>
          </a:p>
          <a:p>
            <a:pPr algn="ctr"/>
            <a:r>
              <a:rPr lang="ro-RO" dirty="0"/>
              <a:t>BUSINESS MANAGER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FA2AD-6112-4296-A903-8F3CAF4FB353}"/>
              </a:ext>
            </a:extLst>
          </p:cNvPr>
          <p:cNvSpPr txBox="1"/>
          <p:nvPr/>
        </p:nvSpPr>
        <p:spPr>
          <a:xfrm flipH="1">
            <a:off x="1785239" y="5931220"/>
            <a:ext cx="2914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Scrobotă</a:t>
            </a:r>
          </a:p>
          <a:p>
            <a:pPr algn="ctr"/>
            <a:r>
              <a:rPr lang="ro-RO" dirty="0"/>
              <a:t>PROJECT COORDINATOR</a:t>
            </a:r>
          </a:p>
          <a:p>
            <a:endParaRPr lang="ro-RO" dirty="0"/>
          </a:p>
          <a:p>
            <a:endParaRPr lang="ro-R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45486-6372-4919-93BB-481E4D224366}"/>
              </a:ext>
            </a:extLst>
          </p:cNvPr>
          <p:cNvSpPr txBox="1"/>
          <p:nvPr/>
        </p:nvSpPr>
        <p:spPr>
          <a:xfrm flipH="1">
            <a:off x="5902363" y="5885054"/>
            <a:ext cx="211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Prese</a:t>
            </a:r>
          </a:p>
          <a:p>
            <a:pPr algn="ctr"/>
            <a:r>
              <a:rPr lang="ro-RO" dirty="0"/>
              <a:t>DEVELOPER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71D73C-6CC6-4184-A168-6A7A5B0F14C5}"/>
              </a:ext>
            </a:extLst>
          </p:cNvPr>
          <p:cNvSpPr txBox="1"/>
          <p:nvPr/>
        </p:nvSpPr>
        <p:spPr>
          <a:xfrm flipH="1">
            <a:off x="7063529" y="3304936"/>
            <a:ext cx="234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David ”CRBL”</a:t>
            </a:r>
          </a:p>
          <a:p>
            <a:pPr algn="ctr"/>
            <a:r>
              <a:rPr lang="ro-RO" dirty="0"/>
              <a:t>INGINER PROIECT</a:t>
            </a:r>
          </a:p>
        </p:txBody>
      </p:sp>
    </p:spTree>
    <p:extLst>
      <p:ext uri="{BB962C8B-B14F-4D97-AF65-F5344CB8AC3E}">
        <p14:creationId xmlns:p14="http://schemas.microsoft.com/office/powerpoint/2010/main" val="2143508568"/>
      </p:ext>
    </p:extLst>
  </p:cSld>
  <p:clrMapOvr>
    <a:masterClrMapping/>
  </p:clrMapOvr>
  <p:transition spd="slow">
    <p:cover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A679F-83E1-41C1-870D-D816360F3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3181269"/>
            <a:ext cx="8596668" cy="1320800"/>
          </a:xfrm>
        </p:spPr>
        <p:txBody>
          <a:bodyPr/>
          <a:lstStyle/>
          <a:p>
            <a:r>
              <a:rPr lang="en-US" dirty="0"/>
              <a:t>V</a:t>
            </a:r>
            <a:r>
              <a:rPr lang="ro-RO" dirty="0"/>
              <a:t>ă mulțumim pentru atenția acordată!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20BE8D-88B6-41D2-B99B-04DB9A392D66}"/>
              </a:ext>
            </a:extLst>
          </p:cNvPr>
          <p:cNvSpPr txBox="1">
            <a:spLocks/>
          </p:cNvSpPr>
          <p:nvPr/>
        </p:nvSpPr>
        <p:spPr>
          <a:xfrm>
            <a:off x="1425353" y="394142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7D0E76-FFE6-4A4B-924A-B4CF79E00D1A}"/>
              </a:ext>
            </a:extLst>
          </p:cNvPr>
          <p:cNvSpPr txBox="1">
            <a:spLocks/>
          </p:cNvSpPr>
          <p:nvPr/>
        </p:nvSpPr>
        <p:spPr>
          <a:xfrm>
            <a:off x="5723687" y="5262228"/>
            <a:ext cx="33112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o-RO" sz="7200" dirty="0"/>
              <a:t>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F1C8C-F50A-475E-81E9-BAC03B35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002" y="928348"/>
            <a:ext cx="4807369" cy="16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90049"/>
      </p:ext>
    </p:extLst>
  </p:cSld>
  <p:clrMapOvr>
    <a:masterClrMapping/>
  </p:clrMapOvr>
  <p:transition spd="slow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BE2A0E-2A81-4A77-82BD-51A5139F6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7"/>
          <a:stretch/>
        </p:blipFill>
        <p:spPr>
          <a:xfrm>
            <a:off x="1222310" y="1996751"/>
            <a:ext cx="3041779" cy="43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F3540-69C3-4E8D-BCB6-F99AB7DD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869831"/>
          </a:xfrm>
        </p:spPr>
        <p:txBody>
          <a:bodyPr>
            <a:normAutofit/>
          </a:bodyPr>
          <a:lstStyle/>
          <a:p>
            <a:r>
              <a:rPr lang="ro-RO" dirty="0"/>
              <a:t>Pierderile mari de apă și energie din timpul dușului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1D6D-36F8-4482-A189-D6B9193C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089" y="3213572"/>
            <a:ext cx="7604449" cy="3106592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În medie, o persoană consumă într-o zi aproximativ</a:t>
            </a:r>
            <a:r>
              <a:rPr lang="en-US" dirty="0"/>
              <a:t>:</a:t>
            </a:r>
            <a:endParaRPr lang="ro-RO" dirty="0"/>
          </a:p>
          <a:p>
            <a:r>
              <a:rPr lang="ro-RO" sz="2400" b="1" dirty="0"/>
              <a:t>195 l</a:t>
            </a:r>
            <a:r>
              <a:rPr lang="ro-RO" b="1" dirty="0"/>
              <a:t> </a:t>
            </a:r>
            <a:r>
              <a:rPr lang="ro-RO" dirty="0"/>
              <a:t>apă</a:t>
            </a:r>
          </a:p>
          <a:p>
            <a:r>
              <a:rPr lang="ro-RO" sz="2400" b="1" dirty="0"/>
              <a:t>6.6 kWh </a:t>
            </a:r>
            <a:r>
              <a:rPr lang="ro-RO" dirty="0"/>
              <a:t>de curent consumat pentru încălzirea apei</a:t>
            </a:r>
          </a:p>
          <a:p>
            <a:r>
              <a:rPr lang="ro-RO" sz="2400" b="1" dirty="0"/>
              <a:t>4.62 kg CO2 </a:t>
            </a:r>
            <a:r>
              <a:rPr lang="ro-RO" dirty="0"/>
              <a:t>consumați</a:t>
            </a:r>
          </a:p>
          <a:p>
            <a:endParaRPr lang="ro-RO" dirty="0"/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ACA68-54FF-4966-86EB-96FB70E8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57" y="6307581"/>
            <a:ext cx="156071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3362"/>
      </p:ext>
    </p:extLst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llpaper drawing, white light, light bulb, cardboard images for desktop,  section разное - download">
            <a:extLst>
              <a:ext uri="{FF2B5EF4-FFF2-40B4-BE49-F238E27FC236}">
                <a16:creationId xmlns:a16="http://schemas.microsoft.com/office/drawing/2014/main" id="{0B5BE33F-D336-4F1A-B5E5-FC5146330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AD3CA-6802-4CAA-9569-7E0AF79B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36" y="632069"/>
            <a:ext cx="8596668" cy="1320800"/>
          </a:xfrm>
        </p:spPr>
        <p:txBody>
          <a:bodyPr>
            <a:normAutofit/>
          </a:bodyPr>
          <a:lstStyle/>
          <a:p>
            <a:r>
              <a:rPr lang="ro-RO" sz="8000" b="1" dirty="0">
                <a:solidFill>
                  <a:srgbClr val="00B050"/>
                </a:solidFill>
              </a:rPr>
              <a:t>Soluția noastră</a:t>
            </a:r>
            <a:endParaRPr lang="en-US" sz="8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97F48-9299-41AF-AB5A-7FEFCA6C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7750">
            <a:off x="6734625" y="3505030"/>
            <a:ext cx="1303483" cy="4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81918"/>
      </p:ext>
    </p:extLst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The Roca smart shower for the ultimate smart bathroom | Roca Life">
            <a:extLst>
              <a:ext uri="{FF2B5EF4-FFF2-40B4-BE49-F238E27FC236}">
                <a16:creationId xmlns:a16="http://schemas.microsoft.com/office/drawing/2014/main" id="{ECE52786-FC2E-4D75-8F3C-3F54E5194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7F2FBF0-C42C-4CD4-83C1-478CE21F3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224">
            <a:off x="8504723" y="5903570"/>
            <a:ext cx="931896" cy="318674"/>
          </a:xfrm>
          <a:prstGeom prst="rect">
            <a:avLst/>
          </a:prstGeom>
        </p:spPr>
      </p:pic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631645B-655F-4832-ACA5-8DD1E7E30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8" y="2325565"/>
            <a:ext cx="6453531" cy="22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35966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D8A5-7001-4A6A-888F-D9A0533B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82CC8-50C8-4C91-9F50-1D6C36337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mart Showering — Kohler Smart Home">
            <a:extLst>
              <a:ext uri="{FF2B5EF4-FFF2-40B4-BE49-F238E27FC236}">
                <a16:creationId xmlns:a16="http://schemas.microsoft.com/office/drawing/2014/main" id="{41B80D4F-928A-4323-97D8-A2859392C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6B0D49B-0E9E-4B29-8157-DF0F7FFE6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257">
            <a:off x="5575836" y="2626432"/>
            <a:ext cx="1786144" cy="3194072"/>
          </a:xfrm>
          <a:prstGeom prst="rect">
            <a:avLst/>
          </a:prstGeom>
          <a:ln>
            <a:noFill/>
          </a:ln>
          <a:effectLst>
            <a:reflection blurRad="12700" stA="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102" name="Picture 6" descr="Grohe Smart Control 3-Way Chrome Square Shower Set">
            <a:extLst>
              <a:ext uri="{FF2B5EF4-FFF2-40B4-BE49-F238E27FC236}">
                <a16:creationId xmlns:a16="http://schemas.microsoft.com/office/drawing/2014/main" id="{3D3E8F31-56B8-41C5-9853-F0EBEE2DD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99" y="2839193"/>
            <a:ext cx="3619499" cy="401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oca Smart Shower Panel dus incastrat cu hidromasaj, baterie electronica  termostatata si 3 duze hidromasaj, crom, A5D124AC00 - German Quality">
            <a:extLst>
              <a:ext uri="{FF2B5EF4-FFF2-40B4-BE49-F238E27FC236}">
                <a16:creationId xmlns:a16="http://schemas.microsoft.com/office/drawing/2014/main" id="{A3947F04-12EA-4117-87D2-2C9B12D2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99" y="-115022"/>
            <a:ext cx="3619501" cy="29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55506"/>
      </p:ext>
    </p:extLst>
  </p:cSld>
  <p:clrMapOvr>
    <a:masterClrMapping/>
  </p:clrMapOvr>
  <p:transition spd="slow"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66CE-2417-43B7-8E09-6BC2735C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040"/>
            <a:ext cx="10515600" cy="1325563"/>
          </a:xfrm>
        </p:spPr>
        <p:txBody>
          <a:bodyPr>
            <a:normAutofit/>
          </a:bodyPr>
          <a:lstStyle/>
          <a:p>
            <a:r>
              <a:rPr lang="ro-RO" b="1" dirty="0">
                <a:solidFill>
                  <a:srgbClr val="00B050"/>
                </a:solidFill>
              </a:rPr>
              <a:t>Economisirea apei prin programe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ro-RO" b="1" dirty="0">
                <a:solidFill>
                  <a:srgbClr val="00B050"/>
                </a:solidFill>
              </a:rPr>
              <a:t>inteligente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4E6C-42D4-4CE0-8036-572136EA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597"/>
            <a:ext cx="5486400" cy="40267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o-RO" sz="2500" dirty="0"/>
          </a:p>
          <a:p>
            <a:pPr marL="457200" lvl="1" indent="0">
              <a:buNone/>
            </a:pPr>
            <a:endParaRPr lang="ro-RO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3FFE4-F2E0-4E4D-A246-335AD528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261" y="1880462"/>
            <a:ext cx="1009039" cy="1271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AD163-9511-4255-AF61-9E13599E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09" y="3715988"/>
            <a:ext cx="1080833" cy="1744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0EFAC-1032-4B4D-B931-C2C73BECE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42" y="2103437"/>
            <a:ext cx="860205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1E3D5A-78EA-490F-9DF4-472B0861E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361" y="6321506"/>
            <a:ext cx="1560711" cy="536494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D62026B-CC32-4906-AD4D-8507C3937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757368"/>
              </p:ext>
            </p:extLst>
          </p:nvPr>
        </p:nvGraphicFramePr>
        <p:xfrm>
          <a:off x="273885" y="2583180"/>
          <a:ext cx="6132344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086">
                  <a:extLst>
                    <a:ext uri="{9D8B030D-6E8A-4147-A177-3AD203B41FA5}">
                      <a16:colId xmlns:a16="http://schemas.microsoft.com/office/drawing/2014/main" val="3601086614"/>
                    </a:ext>
                  </a:extLst>
                </a:gridCol>
                <a:gridCol w="1533086">
                  <a:extLst>
                    <a:ext uri="{9D8B030D-6E8A-4147-A177-3AD203B41FA5}">
                      <a16:colId xmlns:a16="http://schemas.microsoft.com/office/drawing/2014/main" val="3085415007"/>
                    </a:ext>
                  </a:extLst>
                </a:gridCol>
                <a:gridCol w="1533086">
                  <a:extLst>
                    <a:ext uri="{9D8B030D-6E8A-4147-A177-3AD203B41FA5}">
                      <a16:colId xmlns:a16="http://schemas.microsoft.com/office/drawing/2014/main" val="1961758580"/>
                    </a:ext>
                  </a:extLst>
                </a:gridCol>
                <a:gridCol w="1533086">
                  <a:extLst>
                    <a:ext uri="{9D8B030D-6E8A-4147-A177-3AD203B41FA5}">
                      <a16:colId xmlns:a16="http://schemas.microsoft.com/office/drawing/2014/main" val="1077080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DURAT</a:t>
                      </a:r>
                      <a:r>
                        <a:rPr lang="ro-RO" sz="1600" dirty="0"/>
                        <a:t>Ă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VOLUM APĂ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PRESIUNE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403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RELAX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 min</a:t>
                      </a:r>
                      <a:r>
                        <a:rPr lang="ro-RO" sz="1600" dirty="0"/>
                        <a:t>ute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NORMAL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NORMALĂ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49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ECO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8 </a:t>
                      </a:r>
                      <a:r>
                        <a:rPr lang="en-US" sz="1600" dirty="0"/>
                        <a:t>min</a:t>
                      </a:r>
                      <a:r>
                        <a:rPr lang="ro-RO" sz="1600" dirty="0"/>
                        <a:t>ute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REDUS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RIDICATĂ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712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ECO PLUS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5 </a:t>
                      </a:r>
                      <a:r>
                        <a:rPr lang="en-US" sz="1600" dirty="0"/>
                        <a:t>min</a:t>
                      </a:r>
                      <a:r>
                        <a:rPr lang="ro-RO" sz="1600" dirty="0"/>
                        <a:t>ute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REDUS CONSIDERABIL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RIDICATĂ </a:t>
                      </a:r>
                    </a:p>
                    <a:p>
                      <a:pPr algn="ctr"/>
                      <a:r>
                        <a:rPr lang="ro-RO" sz="1600" dirty="0"/>
                        <a:t>CONSIDERABIL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93673"/>
                  </a:ext>
                </a:extLst>
              </a:tr>
            </a:tbl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85C4B7F-D91F-49C3-95B7-9005FE84CF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016447"/>
              </p:ext>
            </p:extLst>
          </p:nvPr>
        </p:nvGraphicFramePr>
        <p:xfrm>
          <a:off x="6406229" y="1880462"/>
          <a:ext cx="3624976" cy="349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C96D52-EC86-489E-BCB9-96A6B349FDA4}"/>
              </a:ext>
            </a:extLst>
          </p:cNvPr>
          <p:cNvSpPr txBox="1"/>
          <p:nvPr/>
        </p:nvSpPr>
        <p:spPr>
          <a:xfrm>
            <a:off x="439615" y="6496892"/>
            <a:ext cx="508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Notă</a:t>
            </a:r>
            <a:r>
              <a:rPr lang="en-US" dirty="0"/>
              <a:t>: Exist</a:t>
            </a:r>
            <a:r>
              <a:rPr lang="ro-RO" dirty="0"/>
              <a:t>ă și mod manual (reglabil) al dușului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34853"/>
      </p:ext>
    </p:extLst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66CE-2417-43B7-8E09-6BC2735C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040"/>
            <a:ext cx="10515600" cy="1325563"/>
          </a:xfrm>
        </p:spPr>
        <p:txBody>
          <a:bodyPr/>
          <a:lstStyle/>
          <a:p>
            <a:r>
              <a:rPr lang="ro-RO" b="1" dirty="0">
                <a:solidFill>
                  <a:srgbClr val="00B050"/>
                </a:solidFill>
              </a:rPr>
              <a:t>Capete de duș </a:t>
            </a:r>
            <a:r>
              <a:rPr lang="en-US" b="1" dirty="0">
                <a:solidFill>
                  <a:srgbClr val="00B050"/>
                </a:solidFill>
              </a:rPr>
              <a:t>rotative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4E6C-42D4-4CE0-8036-572136EA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578" y="1695603"/>
            <a:ext cx="5486400" cy="4026715"/>
          </a:xfrm>
        </p:spPr>
        <p:txBody>
          <a:bodyPr>
            <a:normAutofit/>
          </a:bodyPr>
          <a:lstStyle/>
          <a:p>
            <a:r>
              <a:rPr lang="ro-RO" sz="2800" dirty="0"/>
              <a:t>creșterea presiunii</a:t>
            </a:r>
            <a:endParaRPr lang="en-US" sz="2800" dirty="0"/>
          </a:p>
          <a:p>
            <a:r>
              <a:rPr lang="ro-RO" sz="2800" dirty="0"/>
              <a:t>scăderea volumului de apă</a:t>
            </a:r>
          </a:p>
          <a:p>
            <a:r>
              <a:rPr lang="ro-RO" sz="2800" dirty="0"/>
              <a:t>schimbare automată odată cu programul selectat</a:t>
            </a:r>
          </a:p>
          <a:p>
            <a:pPr algn="r"/>
            <a:endParaRPr lang="en-US" sz="2800" dirty="0"/>
          </a:p>
          <a:p>
            <a:pPr algn="r"/>
            <a:endParaRPr lang="ro-RO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E3D5A-78EA-490F-9DF4-472B0861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778" y="6321506"/>
            <a:ext cx="1560711" cy="536494"/>
          </a:xfrm>
          <a:prstGeom prst="rect">
            <a:avLst/>
          </a:prstGeom>
        </p:spPr>
      </p:pic>
      <p:pic>
        <p:nvPicPr>
          <p:cNvPr id="3074" name="Picture 2" descr="Rain Pulse II™ - Premium High Pressure Shower Head – Day Proud">
            <a:extLst>
              <a:ext uri="{FF2B5EF4-FFF2-40B4-BE49-F238E27FC236}">
                <a16:creationId xmlns:a16="http://schemas.microsoft.com/office/drawing/2014/main" id="{0F660395-7D65-4042-9219-B38BC2D83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3" r="26963" b="17116"/>
          <a:stretch/>
        </p:blipFill>
        <p:spPr bwMode="auto">
          <a:xfrm>
            <a:off x="0" y="1837592"/>
            <a:ext cx="4677578" cy="502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94304"/>
      </p:ext>
    </p:extLst>
  </p:cSld>
  <p:clrMapOvr>
    <a:masterClrMapping/>
  </p:clrMapOvr>
  <p:transition spd="slow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48A550-796A-4571-9545-C5A2B8F2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32" y="1373801"/>
            <a:ext cx="3490057" cy="3424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4B66CE-2417-43B7-8E09-6BC2735C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200" b="1" dirty="0">
                <a:solidFill>
                  <a:srgbClr val="00B050"/>
                </a:solidFill>
              </a:rPr>
              <a:t>SunFlanel</a:t>
            </a:r>
            <a:r>
              <a:rPr lang="en-US" sz="3200" b="1" dirty="0">
                <a:solidFill>
                  <a:srgbClr val="00B050"/>
                </a:solidFill>
              </a:rPr>
              <a:t>:</a:t>
            </a:r>
            <a:r>
              <a:rPr lang="ro-RO" sz="3200" b="1" dirty="0">
                <a:solidFill>
                  <a:srgbClr val="00B050"/>
                </a:solidFill>
              </a:rPr>
              <a:t> Panoul Solar inteligent</a:t>
            </a:r>
            <a:endParaRPr lang="ro-RO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4E6C-42D4-4CE0-8036-572136EA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41" y="1750232"/>
            <a:ext cx="5670959" cy="166102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ro-RO" sz="2000" b="1" dirty="0"/>
              <a:t> Tehnologie de urmărire a soarelui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o-RO" sz="2000" b="1" dirty="0"/>
              <a:t> Încălzirea apei folosind energia generată de SunFlanel</a:t>
            </a:r>
          </a:p>
          <a:p>
            <a:pPr marL="457200" lvl="1" indent="0">
              <a:buNone/>
            </a:pPr>
            <a:endParaRPr lang="ro-RO" sz="2000" b="1" dirty="0"/>
          </a:p>
          <a:p>
            <a:pPr marL="457200" lvl="1" indent="0">
              <a:buNone/>
            </a:pPr>
            <a:endParaRPr lang="ro-RO" sz="2000" b="1" dirty="0"/>
          </a:p>
          <a:p>
            <a:pPr>
              <a:buFont typeface="Wingdings" panose="05000000000000000000" pitchFamily="2" charset="2"/>
              <a:buChar char="Ø"/>
            </a:pPr>
            <a:endParaRPr lang="ro-RO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A2BA16-A5E0-4A3A-9078-55B3409C45CF}"/>
              </a:ext>
            </a:extLst>
          </p:cNvPr>
          <p:cNvSpPr txBox="1">
            <a:spLocks/>
          </p:cNvSpPr>
          <p:nvPr/>
        </p:nvSpPr>
        <p:spPr>
          <a:xfrm>
            <a:off x="6589860" y="2901462"/>
            <a:ext cx="2123317" cy="565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ro-RO" sz="2800" dirty="0" err="1">
                <a:solidFill>
                  <a:schemeClr val="bg1"/>
                </a:solidFill>
              </a:rPr>
              <a:t>SunFlanel</a:t>
            </a:r>
            <a:endParaRPr lang="ro-RO" sz="2800" dirty="0">
              <a:solidFill>
                <a:schemeClr val="bg1"/>
              </a:solidFill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ro-RO" sz="3200" dirty="0">
              <a:solidFill>
                <a:schemeClr val="bg1"/>
              </a:solidFill>
            </a:endParaRPr>
          </a:p>
          <a:p>
            <a:pPr lvl="3" algn="ctr">
              <a:buFont typeface="Wingdings" panose="05000000000000000000" pitchFamily="2" charset="2"/>
              <a:buChar char="Ø"/>
            </a:pPr>
            <a:endParaRPr lang="ro-RO" sz="2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0D8DA08-4FED-4F91-97F9-226341EF61AC}"/>
                  </a:ext>
                </a:extLst>
              </p14:cNvPr>
              <p14:cNvContentPartPr/>
              <p14:nvPr/>
            </p14:nvContentPartPr>
            <p14:xfrm>
              <a:off x="9445720" y="2499787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0D8DA08-4FED-4F91-97F9-226341EF61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36720" y="24907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D29CB-CB57-442E-9AC2-6C457D9BE2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26376" y="6321506"/>
            <a:ext cx="1560711" cy="536494"/>
          </a:xfrm>
          <a:prstGeom prst="rect">
            <a:avLst/>
          </a:prstGeom>
        </p:spPr>
      </p:pic>
      <p:pic>
        <p:nvPicPr>
          <p:cNvPr id="10" name="Picture 2" descr="Solar GIFs | Tenor">
            <a:extLst>
              <a:ext uri="{FF2B5EF4-FFF2-40B4-BE49-F238E27FC236}">
                <a16:creationId xmlns:a16="http://schemas.microsoft.com/office/drawing/2014/main" id="{392F2C8B-F5E4-4D51-9DB3-41E4406D5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64" y="3288671"/>
            <a:ext cx="3767395" cy="376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45540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1286</TotalTime>
  <Words>568</Words>
  <Application>Microsoft Office PowerPoint</Application>
  <PresentationFormat>Widescreen</PresentationFormat>
  <Paragraphs>125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Trebuchet MS</vt:lpstr>
      <vt:lpstr>Wingdings</vt:lpstr>
      <vt:lpstr>Wingdings 3</vt:lpstr>
      <vt:lpstr>Facet</vt:lpstr>
      <vt:lpstr>PowerPoint Presentation</vt:lpstr>
      <vt:lpstr>Problema sesizată  </vt:lpstr>
      <vt:lpstr>Pierderile mari de apă și energie din timpul dușului</vt:lpstr>
      <vt:lpstr>Soluția noastră</vt:lpstr>
      <vt:lpstr>PowerPoint Presentation</vt:lpstr>
      <vt:lpstr>PowerPoint Presentation</vt:lpstr>
      <vt:lpstr>Economisirea apei prin programe  inteligente:</vt:lpstr>
      <vt:lpstr>Capete de duș rotative</vt:lpstr>
      <vt:lpstr>SunFlanel: Panoul Solar inteligent</vt:lpstr>
      <vt:lpstr>Senzor de prezență</vt:lpstr>
      <vt:lpstr>Simplu și inteligent</vt:lpstr>
      <vt:lpstr>PowerPoint Presentation</vt:lpstr>
      <vt:lpstr>PowerPoint Presentation</vt:lpstr>
      <vt:lpstr>Modul de realizare al produsului</vt:lpstr>
      <vt:lpstr>Demo machetă</vt:lpstr>
      <vt:lpstr>PowerPoint Presentation</vt:lpstr>
      <vt:lpstr>Competiția noastră</vt:lpstr>
      <vt:lpstr>Pachete Produs</vt:lpstr>
      <vt:lpstr>Plan de business</vt:lpstr>
      <vt:lpstr>Cine suntem noi?</vt:lpstr>
      <vt:lpstr>Vă mulțumim pentru atenția acordată!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Laurentiu Marian Presecan</dc:creator>
  <cp:lastModifiedBy>Laurentiu Marian Presecan</cp:lastModifiedBy>
  <cp:revision>19</cp:revision>
  <dcterms:created xsi:type="dcterms:W3CDTF">2021-12-04T16:10:41Z</dcterms:created>
  <dcterms:modified xsi:type="dcterms:W3CDTF">2022-04-08T16:25:38Z</dcterms:modified>
</cp:coreProperties>
</file>